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2" r:id="rId4"/>
    <p:sldMasterId id="2147483738" r:id="rId5"/>
    <p:sldMasterId id="2147483751" r:id="rId6"/>
  </p:sldMasterIdLst>
  <p:notesMasterIdLst>
    <p:notesMasterId r:id="rId15"/>
  </p:notesMasterIdLst>
  <p:handoutMasterIdLst>
    <p:handoutMasterId r:id="rId16"/>
  </p:handoutMasterIdLst>
  <p:sldIdLst>
    <p:sldId id="265" r:id="rId7"/>
    <p:sldId id="489" r:id="rId8"/>
    <p:sldId id="490" r:id="rId9"/>
    <p:sldId id="5320" r:id="rId10"/>
    <p:sldId id="5324" r:id="rId11"/>
    <p:sldId id="5325" r:id="rId12"/>
    <p:sldId id="532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363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4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eishman-Hillard" initials="F" lastIdx="11" clrIdx="0"/>
  <p:cmAuthor id="1" name="Mashm10020" initials="MM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0"/>
    <a:srgbClr val="00597E"/>
    <a:srgbClr val="FE5B1B"/>
    <a:srgbClr val="FFDED1"/>
    <a:srgbClr val="FDB515"/>
    <a:srgbClr val="FB5B1B"/>
    <a:srgbClr val="FF7600"/>
    <a:srgbClr val="E84545"/>
    <a:srgbClr val="6BA539"/>
    <a:srgbClr val="C60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04825-B37C-494A-8482-BA06550E0D96}" v="15" dt="2020-08-03T07:32:45.188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7573" autoAdjust="0"/>
  </p:normalViewPr>
  <p:slideViewPr>
    <p:cSldViewPr snapToGrid="0" snapToObjects="1" showGuides="1">
      <p:cViewPr>
        <p:scale>
          <a:sx n="75" d="100"/>
          <a:sy n="75" d="100"/>
        </p:scale>
        <p:origin x="1662" y="546"/>
      </p:cViewPr>
      <p:guideLst>
        <p:guide orient="horz" pos="363"/>
        <p:guide pos="3840"/>
        <p:guide orient="horz" pos="4152"/>
      </p:guideLst>
    </p:cSldViewPr>
  </p:slideViewPr>
  <p:outlineViewPr>
    <p:cViewPr>
      <p:scale>
        <a:sx n="33" d="100"/>
        <a:sy n="33" d="100"/>
      </p:scale>
      <p:origin x="0" y="76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9" d="100"/>
          <a:sy n="129" d="100"/>
        </p:scale>
        <p:origin x="4858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g, Darius" userId="272042ae-606f-43e3-a6f9-16df85962a86" providerId="ADAL" clId="{39AE0EB4-851E-4A8A-8A87-C7A30F6DB915}"/>
    <pc:docChg chg="undo custSel addSld delSld modSld sldOrd">
      <pc:chgData name="Chang, Darius" userId="272042ae-606f-43e3-a6f9-16df85962a86" providerId="ADAL" clId="{39AE0EB4-851E-4A8A-8A87-C7A30F6DB915}" dt="2020-08-03T07:42:11.009" v="2799" actId="478"/>
      <pc:docMkLst>
        <pc:docMk/>
      </pc:docMkLst>
      <pc:sldChg chg="modSp">
        <pc:chgData name="Chang, Darius" userId="272042ae-606f-43e3-a6f9-16df85962a86" providerId="ADAL" clId="{39AE0EB4-851E-4A8A-8A87-C7A30F6DB915}" dt="2020-08-03T06:54:51.510" v="186" actId="20577"/>
        <pc:sldMkLst>
          <pc:docMk/>
          <pc:sldMk cId="3917892886" sldId="265"/>
        </pc:sldMkLst>
        <pc:spChg chg="mod">
          <ac:chgData name="Chang, Darius" userId="272042ae-606f-43e3-a6f9-16df85962a86" providerId="ADAL" clId="{39AE0EB4-851E-4A8A-8A87-C7A30F6DB915}" dt="2020-08-03T06:54:51.510" v="186" actId="20577"/>
          <ac:spMkLst>
            <pc:docMk/>
            <pc:sldMk cId="3917892886" sldId="265"/>
            <ac:spMk id="4" creationId="{00000000-0000-0000-0000-000000000000}"/>
          </ac:spMkLst>
        </pc:spChg>
      </pc:sldChg>
      <pc:sldChg chg="add del">
        <pc:chgData name="Chang, Darius" userId="272042ae-606f-43e3-a6f9-16df85962a86" providerId="ADAL" clId="{39AE0EB4-851E-4A8A-8A87-C7A30F6DB915}" dt="2020-08-03T06:48:28.154" v="125" actId="2696"/>
        <pc:sldMkLst>
          <pc:docMk/>
          <pc:sldMk cId="293131329" sldId="365"/>
        </pc:sldMkLst>
      </pc:sldChg>
      <pc:sldChg chg="del">
        <pc:chgData name="Chang, Darius" userId="272042ae-606f-43e3-a6f9-16df85962a86" providerId="ADAL" clId="{39AE0EB4-851E-4A8A-8A87-C7A30F6DB915}" dt="2020-08-03T06:51:35.142" v="176" actId="2696"/>
        <pc:sldMkLst>
          <pc:docMk/>
          <pc:sldMk cId="1378067036" sldId="382"/>
        </pc:sldMkLst>
      </pc:sldChg>
      <pc:sldChg chg="del">
        <pc:chgData name="Chang, Darius" userId="272042ae-606f-43e3-a6f9-16df85962a86" providerId="ADAL" clId="{39AE0EB4-851E-4A8A-8A87-C7A30F6DB915}" dt="2020-08-03T07:33:09.918" v="1670" actId="2696"/>
        <pc:sldMkLst>
          <pc:docMk/>
          <pc:sldMk cId="4075089546" sldId="407"/>
        </pc:sldMkLst>
      </pc:sldChg>
      <pc:sldChg chg="modSp del ord">
        <pc:chgData name="Chang, Darius" userId="272042ae-606f-43e3-a6f9-16df85962a86" providerId="ADAL" clId="{39AE0EB4-851E-4A8A-8A87-C7A30F6DB915}" dt="2020-08-03T06:54:41.665" v="180" actId="2696"/>
        <pc:sldMkLst>
          <pc:docMk/>
          <pc:sldMk cId="2296011273" sldId="409"/>
        </pc:sldMkLst>
        <pc:spChg chg="mod">
          <ac:chgData name="Chang, Darius" userId="272042ae-606f-43e3-a6f9-16df85962a86" providerId="ADAL" clId="{39AE0EB4-851E-4A8A-8A87-C7A30F6DB915}" dt="2020-08-03T06:51:31.705" v="175" actId="20577"/>
          <ac:spMkLst>
            <pc:docMk/>
            <pc:sldMk cId="2296011273" sldId="409"/>
            <ac:spMk id="3" creationId="{98752375-35B1-4489-B498-A00206D4A989}"/>
          </ac:spMkLst>
        </pc:spChg>
      </pc:sldChg>
      <pc:sldChg chg="del">
        <pc:chgData name="Chang, Darius" userId="272042ae-606f-43e3-a6f9-16df85962a86" providerId="ADAL" clId="{39AE0EB4-851E-4A8A-8A87-C7A30F6DB915}" dt="2020-08-03T07:02:39.493" v="698" actId="2696"/>
        <pc:sldMkLst>
          <pc:docMk/>
          <pc:sldMk cId="3829019971" sldId="411"/>
        </pc:sldMkLst>
      </pc:sldChg>
      <pc:sldChg chg="del">
        <pc:chgData name="Chang, Darius" userId="272042ae-606f-43e3-a6f9-16df85962a86" providerId="ADAL" clId="{39AE0EB4-851E-4A8A-8A87-C7A30F6DB915}" dt="2020-08-03T07:02:39.384" v="696" actId="2696"/>
        <pc:sldMkLst>
          <pc:docMk/>
          <pc:sldMk cId="3037528094" sldId="417"/>
        </pc:sldMkLst>
      </pc:sldChg>
      <pc:sldChg chg="del">
        <pc:chgData name="Chang, Darius" userId="272042ae-606f-43e3-a6f9-16df85962a86" providerId="ADAL" clId="{39AE0EB4-851E-4A8A-8A87-C7A30F6DB915}" dt="2020-08-03T07:02:39.436" v="697" actId="2696"/>
        <pc:sldMkLst>
          <pc:docMk/>
          <pc:sldMk cId="1628543667" sldId="420"/>
        </pc:sldMkLst>
      </pc:sldChg>
      <pc:sldChg chg="del">
        <pc:chgData name="Chang, Darius" userId="272042ae-606f-43e3-a6f9-16df85962a86" providerId="ADAL" clId="{39AE0EB4-851E-4A8A-8A87-C7A30F6DB915}" dt="2020-08-03T06:47:33.036" v="112" actId="2696"/>
        <pc:sldMkLst>
          <pc:docMk/>
          <pc:sldMk cId="3731279141" sldId="425"/>
        </pc:sldMkLst>
      </pc:sldChg>
      <pc:sldChg chg="del">
        <pc:chgData name="Chang, Darius" userId="272042ae-606f-43e3-a6f9-16df85962a86" providerId="ADAL" clId="{39AE0EB4-851E-4A8A-8A87-C7A30F6DB915}" dt="2020-08-03T07:02:39.348" v="695" actId="2696"/>
        <pc:sldMkLst>
          <pc:docMk/>
          <pc:sldMk cId="2162489990" sldId="427"/>
        </pc:sldMkLst>
      </pc:sldChg>
      <pc:sldChg chg="del">
        <pc:chgData name="Chang, Darius" userId="272042ae-606f-43e3-a6f9-16df85962a86" providerId="ADAL" clId="{39AE0EB4-851E-4A8A-8A87-C7A30F6DB915}" dt="2020-08-03T07:33:09.888" v="1669" actId="2696"/>
        <pc:sldMkLst>
          <pc:docMk/>
          <pc:sldMk cId="3670709220" sldId="430"/>
        </pc:sldMkLst>
      </pc:sldChg>
      <pc:sldChg chg="del">
        <pc:chgData name="Chang, Darius" userId="272042ae-606f-43e3-a6f9-16df85962a86" providerId="ADAL" clId="{39AE0EB4-851E-4A8A-8A87-C7A30F6DB915}" dt="2020-08-03T07:33:09.948" v="1671" actId="2696"/>
        <pc:sldMkLst>
          <pc:docMk/>
          <pc:sldMk cId="1668313746" sldId="433"/>
        </pc:sldMkLst>
      </pc:sldChg>
      <pc:sldChg chg="del">
        <pc:chgData name="Chang, Darius" userId="272042ae-606f-43e3-a6f9-16df85962a86" providerId="ADAL" clId="{39AE0EB4-851E-4A8A-8A87-C7A30F6DB915}" dt="2020-08-03T07:33:09.975" v="1672" actId="2696"/>
        <pc:sldMkLst>
          <pc:docMk/>
          <pc:sldMk cId="633726760" sldId="436"/>
        </pc:sldMkLst>
      </pc:sldChg>
      <pc:sldChg chg="del">
        <pc:chgData name="Chang, Darius" userId="272042ae-606f-43e3-a6f9-16df85962a86" providerId="ADAL" clId="{39AE0EB4-851E-4A8A-8A87-C7A30F6DB915}" dt="2020-08-03T07:33:10.002" v="1673" actId="2696"/>
        <pc:sldMkLst>
          <pc:docMk/>
          <pc:sldMk cId="2982616437" sldId="437"/>
        </pc:sldMkLst>
      </pc:sldChg>
      <pc:sldChg chg="del">
        <pc:chgData name="Chang, Darius" userId="272042ae-606f-43e3-a6f9-16df85962a86" providerId="ADAL" clId="{39AE0EB4-851E-4A8A-8A87-C7A30F6DB915}" dt="2020-08-03T07:33:10.035" v="1674" actId="2696"/>
        <pc:sldMkLst>
          <pc:docMk/>
          <pc:sldMk cId="555233639" sldId="438"/>
        </pc:sldMkLst>
      </pc:sldChg>
      <pc:sldChg chg="del">
        <pc:chgData name="Chang, Darius" userId="272042ae-606f-43e3-a6f9-16df85962a86" providerId="ADAL" clId="{39AE0EB4-851E-4A8A-8A87-C7A30F6DB915}" dt="2020-08-03T07:33:10.069" v="1675" actId="2696"/>
        <pc:sldMkLst>
          <pc:docMk/>
          <pc:sldMk cId="3927317226" sldId="439"/>
        </pc:sldMkLst>
      </pc:sldChg>
      <pc:sldChg chg="del">
        <pc:chgData name="Chang, Darius" userId="272042ae-606f-43e3-a6f9-16df85962a86" providerId="ADAL" clId="{39AE0EB4-851E-4A8A-8A87-C7A30F6DB915}" dt="2020-08-03T07:33:10.093" v="1676" actId="2696"/>
        <pc:sldMkLst>
          <pc:docMk/>
          <pc:sldMk cId="1750074186" sldId="440"/>
        </pc:sldMkLst>
      </pc:sldChg>
      <pc:sldChg chg="del">
        <pc:chgData name="Chang, Darius" userId="272042ae-606f-43e3-a6f9-16df85962a86" providerId="ADAL" clId="{39AE0EB4-851E-4A8A-8A87-C7A30F6DB915}" dt="2020-08-03T07:33:10.126" v="1677" actId="2696"/>
        <pc:sldMkLst>
          <pc:docMk/>
          <pc:sldMk cId="3083696683" sldId="441"/>
        </pc:sldMkLst>
      </pc:sldChg>
      <pc:sldChg chg="del">
        <pc:chgData name="Chang, Darius" userId="272042ae-606f-43e3-a6f9-16df85962a86" providerId="ADAL" clId="{39AE0EB4-851E-4A8A-8A87-C7A30F6DB915}" dt="2020-08-03T07:33:10.141" v="1678" actId="2696"/>
        <pc:sldMkLst>
          <pc:docMk/>
          <pc:sldMk cId="218665849" sldId="442"/>
        </pc:sldMkLst>
      </pc:sldChg>
      <pc:sldChg chg="del">
        <pc:chgData name="Chang, Darius" userId="272042ae-606f-43e3-a6f9-16df85962a86" providerId="ADAL" clId="{39AE0EB4-851E-4A8A-8A87-C7A30F6DB915}" dt="2020-08-03T06:48:39.713" v="128" actId="2696"/>
        <pc:sldMkLst>
          <pc:docMk/>
          <pc:sldMk cId="890836587" sldId="456"/>
        </pc:sldMkLst>
      </pc:sldChg>
      <pc:sldChg chg="del">
        <pc:chgData name="Chang, Darius" userId="272042ae-606f-43e3-a6f9-16df85962a86" providerId="ADAL" clId="{39AE0EB4-851E-4A8A-8A87-C7A30F6DB915}" dt="2020-08-03T06:48:45.498" v="130" actId="2696"/>
        <pc:sldMkLst>
          <pc:docMk/>
          <pc:sldMk cId="961202993" sldId="463"/>
        </pc:sldMkLst>
      </pc:sldChg>
      <pc:sldChg chg="del">
        <pc:chgData name="Chang, Darius" userId="272042ae-606f-43e3-a6f9-16df85962a86" providerId="ADAL" clId="{39AE0EB4-851E-4A8A-8A87-C7A30F6DB915}" dt="2020-08-03T06:48:41.246" v="129" actId="2696"/>
        <pc:sldMkLst>
          <pc:docMk/>
          <pc:sldMk cId="188718110" sldId="465"/>
        </pc:sldMkLst>
      </pc:sldChg>
      <pc:sldChg chg="del">
        <pc:chgData name="Chang, Darius" userId="272042ae-606f-43e3-a6f9-16df85962a86" providerId="ADAL" clId="{39AE0EB4-851E-4A8A-8A87-C7A30F6DB915}" dt="2020-08-03T07:02:39.501" v="699" actId="2696"/>
        <pc:sldMkLst>
          <pc:docMk/>
          <pc:sldMk cId="433455328" sldId="467"/>
        </pc:sldMkLst>
      </pc:sldChg>
      <pc:sldChg chg="del">
        <pc:chgData name="Chang, Darius" userId="272042ae-606f-43e3-a6f9-16df85962a86" providerId="ADAL" clId="{39AE0EB4-851E-4A8A-8A87-C7A30F6DB915}" dt="2020-08-03T07:33:09.837" v="1668" actId="2696"/>
        <pc:sldMkLst>
          <pc:docMk/>
          <pc:sldMk cId="1970571875" sldId="468"/>
        </pc:sldMkLst>
      </pc:sldChg>
      <pc:sldChg chg="del">
        <pc:chgData name="Chang, Darius" userId="272042ae-606f-43e3-a6f9-16df85962a86" providerId="ADAL" clId="{39AE0EB4-851E-4A8A-8A87-C7A30F6DB915}" dt="2020-08-03T07:33:10.160" v="1679" actId="2696"/>
        <pc:sldMkLst>
          <pc:docMk/>
          <pc:sldMk cId="4084499992" sldId="470"/>
        </pc:sldMkLst>
      </pc:sldChg>
      <pc:sldChg chg="del">
        <pc:chgData name="Chang, Darius" userId="272042ae-606f-43e3-a6f9-16df85962a86" providerId="ADAL" clId="{39AE0EB4-851E-4A8A-8A87-C7A30F6DB915}" dt="2020-08-03T07:33:10.191" v="1681" actId="2696"/>
        <pc:sldMkLst>
          <pc:docMk/>
          <pc:sldMk cId="713723766" sldId="471"/>
        </pc:sldMkLst>
      </pc:sldChg>
      <pc:sldChg chg="del">
        <pc:chgData name="Chang, Darius" userId="272042ae-606f-43e3-a6f9-16df85962a86" providerId="ADAL" clId="{39AE0EB4-851E-4A8A-8A87-C7A30F6DB915}" dt="2020-08-03T06:48:31.618" v="127" actId="2696"/>
        <pc:sldMkLst>
          <pc:docMk/>
          <pc:sldMk cId="2776643870" sldId="481"/>
        </pc:sldMkLst>
      </pc:sldChg>
      <pc:sldChg chg="modSp add del">
        <pc:chgData name="Chang, Darius" userId="272042ae-606f-43e3-a6f9-16df85962a86" providerId="ADAL" clId="{39AE0EB4-851E-4A8A-8A87-C7A30F6DB915}" dt="2020-08-03T06:48:59.215" v="132" actId="1076"/>
        <pc:sldMkLst>
          <pc:docMk/>
          <pc:sldMk cId="2631998723" sldId="490"/>
        </pc:sldMkLst>
        <pc:spChg chg="mod">
          <ac:chgData name="Chang, Darius" userId="272042ae-606f-43e3-a6f9-16df85962a86" providerId="ADAL" clId="{39AE0EB4-851E-4A8A-8A87-C7A30F6DB915}" dt="2020-08-03T06:48:59.215" v="132" actId="1076"/>
          <ac:spMkLst>
            <pc:docMk/>
            <pc:sldMk cId="2631998723" sldId="490"/>
            <ac:spMk id="2" creationId="{6CEAAAE5-28E5-1941-A168-CCA3B8072A2D}"/>
          </ac:spMkLst>
        </pc:spChg>
      </pc:sldChg>
      <pc:sldChg chg="del">
        <pc:chgData name="Chang, Darius" userId="272042ae-606f-43e3-a6f9-16df85962a86" providerId="ADAL" clId="{39AE0EB4-851E-4A8A-8A87-C7A30F6DB915}" dt="2020-08-03T06:47:33.246" v="115" actId="2696"/>
        <pc:sldMkLst>
          <pc:docMk/>
          <pc:sldMk cId="1828027727" sldId="491"/>
        </pc:sldMkLst>
      </pc:sldChg>
      <pc:sldChg chg="del">
        <pc:chgData name="Chang, Darius" userId="272042ae-606f-43e3-a6f9-16df85962a86" providerId="ADAL" clId="{39AE0EB4-851E-4A8A-8A87-C7A30F6DB915}" dt="2020-08-03T06:47:33.323" v="116" actId="2696"/>
        <pc:sldMkLst>
          <pc:docMk/>
          <pc:sldMk cId="3396349567" sldId="492"/>
        </pc:sldMkLst>
      </pc:sldChg>
      <pc:sldChg chg="del">
        <pc:chgData name="Chang, Darius" userId="272042ae-606f-43e3-a6f9-16df85962a86" providerId="ADAL" clId="{39AE0EB4-851E-4A8A-8A87-C7A30F6DB915}" dt="2020-08-03T06:47:33.396" v="117" actId="2696"/>
        <pc:sldMkLst>
          <pc:docMk/>
          <pc:sldMk cId="4062303792" sldId="493"/>
        </pc:sldMkLst>
      </pc:sldChg>
      <pc:sldChg chg="del">
        <pc:chgData name="Chang, Darius" userId="272042ae-606f-43e3-a6f9-16df85962a86" providerId="ADAL" clId="{39AE0EB4-851E-4A8A-8A87-C7A30F6DB915}" dt="2020-08-03T07:24:21.770" v="702" actId="2696"/>
        <pc:sldMkLst>
          <pc:docMk/>
          <pc:sldMk cId="2684709929" sldId="5299"/>
        </pc:sldMkLst>
      </pc:sldChg>
      <pc:sldChg chg="del">
        <pc:chgData name="Chang, Darius" userId="272042ae-606f-43e3-a6f9-16df85962a86" providerId="ADAL" clId="{39AE0EB4-851E-4A8A-8A87-C7A30F6DB915}" dt="2020-08-03T06:48:06.122" v="124" actId="2696"/>
        <pc:sldMkLst>
          <pc:docMk/>
          <pc:sldMk cId="2821035283" sldId="5300"/>
        </pc:sldMkLst>
      </pc:sldChg>
      <pc:sldChg chg="del">
        <pc:chgData name="Chang, Darius" userId="272042ae-606f-43e3-a6f9-16df85962a86" providerId="ADAL" clId="{39AE0EB4-851E-4A8A-8A87-C7A30F6DB915}" dt="2020-08-03T06:48:30.537" v="126" actId="2696"/>
        <pc:sldMkLst>
          <pc:docMk/>
          <pc:sldMk cId="8375225" sldId="5303"/>
        </pc:sldMkLst>
      </pc:sldChg>
      <pc:sldChg chg="del">
        <pc:chgData name="Chang, Darius" userId="272042ae-606f-43e3-a6f9-16df85962a86" providerId="ADAL" clId="{39AE0EB4-851E-4A8A-8A87-C7A30F6DB915}" dt="2020-08-03T07:33:10.209" v="1682" actId="2696"/>
        <pc:sldMkLst>
          <pc:docMk/>
          <pc:sldMk cId="2658939690" sldId="5306"/>
        </pc:sldMkLst>
      </pc:sldChg>
      <pc:sldChg chg="del">
        <pc:chgData name="Chang, Darius" userId="272042ae-606f-43e3-a6f9-16df85962a86" providerId="ADAL" clId="{39AE0EB4-851E-4A8A-8A87-C7A30F6DB915}" dt="2020-08-03T07:33:10.225" v="1683" actId="2696"/>
        <pc:sldMkLst>
          <pc:docMk/>
          <pc:sldMk cId="1082477839" sldId="5307"/>
        </pc:sldMkLst>
      </pc:sldChg>
      <pc:sldChg chg="del">
        <pc:chgData name="Chang, Darius" userId="272042ae-606f-43e3-a6f9-16df85962a86" providerId="ADAL" clId="{39AE0EB4-851E-4A8A-8A87-C7A30F6DB915}" dt="2020-08-03T07:33:10.250" v="1684" actId="2696"/>
        <pc:sldMkLst>
          <pc:docMk/>
          <pc:sldMk cId="1779477633" sldId="5308"/>
        </pc:sldMkLst>
      </pc:sldChg>
      <pc:sldChg chg="del">
        <pc:chgData name="Chang, Darius" userId="272042ae-606f-43e3-a6f9-16df85962a86" providerId="ADAL" clId="{39AE0EB4-851E-4A8A-8A87-C7A30F6DB915}" dt="2020-08-03T07:33:10.269" v="1685" actId="2696"/>
        <pc:sldMkLst>
          <pc:docMk/>
          <pc:sldMk cId="3308921632" sldId="5310"/>
        </pc:sldMkLst>
      </pc:sldChg>
      <pc:sldChg chg="del">
        <pc:chgData name="Chang, Darius" userId="272042ae-606f-43e3-a6f9-16df85962a86" providerId="ADAL" clId="{39AE0EB4-851E-4A8A-8A87-C7A30F6DB915}" dt="2020-08-03T07:33:10.352" v="1686" actId="2696"/>
        <pc:sldMkLst>
          <pc:docMk/>
          <pc:sldMk cId="1585141028" sldId="5311"/>
        </pc:sldMkLst>
      </pc:sldChg>
      <pc:sldChg chg="del">
        <pc:chgData name="Chang, Darius" userId="272042ae-606f-43e3-a6f9-16df85962a86" providerId="ADAL" clId="{39AE0EB4-851E-4A8A-8A87-C7A30F6DB915}" dt="2020-08-03T07:33:10.372" v="1687" actId="2696"/>
        <pc:sldMkLst>
          <pc:docMk/>
          <pc:sldMk cId="3409815070" sldId="5312"/>
        </pc:sldMkLst>
      </pc:sldChg>
      <pc:sldChg chg="add del">
        <pc:chgData name="Chang, Darius" userId="272042ae-606f-43e3-a6f9-16df85962a86" providerId="ADAL" clId="{39AE0EB4-851E-4A8A-8A87-C7A30F6DB915}" dt="2020-08-03T07:33:10.391" v="1688" actId="2696"/>
        <pc:sldMkLst>
          <pc:docMk/>
          <pc:sldMk cId="1945160637" sldId="5313"/>
        </pc:sldMkLst>
      </pc:sldChg>
      <pc:sldChg chg="del">
        <pc:chgData name="Chang, Darius" userId="272042ae-606f-43e3-a6f9-16df85962a86" providerId="ADAL" clId="{39AE0EB4-851E-4A8A-8A87-C7A30F6DB915}" dt="2020-08-03T07:33:10.401" v="1689" actId="2696"/>
        <pc:sldMkLst>
          <pc:docMk/>
          <pc:sldMk cId="3505391601" sldId="5314"/>
        </pc:sldMkLst>
      </pc:sldChg>
      <pc:sldChg chg="del">
        <pc:chgData name="Chang, Darius" userId="272042ae-606f-43e3-a6f9-16df85962a86" providerId="ADAL" clId="{39AE0EB4-851E-4A8A-8A87-C7A30F6DB915}" dt="2020-08-03T06:47:33.097" v="113" actId="2696"/>
        <pc:sldMkLst>
          <pc:docMk/>
          <pc:sldMk cId="3091385285" sldId="5315"/>
        </pc:sldMkLst>
      </pc:sldChg>
      <pc:sldChg chg="del">
        <pc:chgData name="Chang, Darius" userId="272042ae-606f-43e3-a6f9-16df85962a86" providerId="ADAL" clId="{39AE0EB4-851E-4A8A-8A87-C7A30F6DB915}" dt="2020-08-03T06:47:33.145" v="114" actId="2696"/>
        <pc:sldMkLst>
          <pc:docMk/>
          <pc:sldMk cId="2826691853" sldId="5316"/>
        </pc:sldMkLst>
      </pc:sldChg>
      <pc:sldChg chg="del">
        <pc:chgData name="Chang, Darius" userId="272042ae-606f-43e3-a6f9-16df85962a86" providerId="ADAL" clId="{39AE0EB4-851E-4A8A-8A87-C7A30F6DB915}" dt="2020-08-03T06:47:33.427" v="118" actId="2696"/>
        <pc:sldMkLst>
          <pc:docMk/>
          <pc:sldMk cId="553540483" sldId="5317"/>
        </pc:sldMkLst>
      </pc:sldChg>
      <pc:sldChg chg="modSp del">
        <pc:chgData name="Chang, Darius" userId="272042ae-606f-43e3-a6f9-16df85962a86" providerId="ADAL" clId="{39AE0EB4-851E-4A8A-8A87-C7A30F6DB915}" dt="2020-08-03T06:49:33.159" v="153" actId="2696"/>
        <pc:sldMkLst>
          <pc:docMk/>
          <pc:sldMk cId="2235559868" sldId="5318"/>
        </pc:sldMkLst>
        <pc:spChg chg="mod">
          <ac:chgData name="Chang, Darius" userId="272042ae-606f-43e3-a6f9-16df85962a86" providerId="ADAL" clId="{39AE0EB4-851E-4A8A-8A87-C7A30F6DB915}" dt="2020-08-03T06:49:17.145" v="144" actId="20577"/>
          <ac:spMkLst>
            <pc:docMk/>
            <pc:sldMk cId="2235559868" sldId="5318"/>
            <ac:spMk id="4" creationId="{00000000-0000-0000-0000-000000000000}"/>
          </ac:spMkLst>
        </pc:spChg>
      </pc:sldChg>
      <pc:sldChg chg="del">
        <pc:chgData name="Chang, Darius" userId="272042ae-606f-43e3-a6f9-16df85962a86" providerId="ADAL" clId="{39AE0EB4-851E-4A8A-8A87-C7A30F6DB915}" dt="2020-08-03T06:47:39.155" v="119" actId="2696"/>
        <pc:sldMkLst>
          <pc:docMk/>
          <pc:sldMk cId="444493344" sldId="5319"/>
        </pc:sldMkLst>
      </pc:sldChg>
      <pc:sldChg chg="add del">
        <pc:chgData name="Chang, Darius" userId="272042ae-606f-43e3-a6f9-16df85962a86" providerId="ADAL" clId="{39AE0EB4-851E-4A8A-8A87-C7A30F6DB915}" dt="2020-08-03T06:49:31.784" v="149" actId="2696"/>
        <pc:sldMkLst>
          <pc:docMk/>
          <pc:sldMk cId="1192873898" sldId="5319"/>
        </pc:sldMkLst>
      </pc:sldChg>
      <pc:sldChg chg="add del">
        <pc:chgData name="Chang, Darius" userId="272042ae-606f-43e3-a6f9-16df85962a86" providerId="ADAL" clId="{39AE0EB4-851E-4A8A-8A87-C7A30F6DB915}" dt="2020-08-03T06:49:31.793" v="150" actId="2696"/>
        <pc:sldMkLst>
          <pc:docMk/>
          <pc:sldMk cId="440730882" sldId="5320"/>
        </pc:sldMkLst>
      </pc:sldChg>
      <pc:sldChg chg="modSp add modNotesTx">
        <pc:chgData name="Chang, Darius" userId="272042ae-606f-43e3-a6f9-16df85962a86" providerId="ADAL" clId="{39AE0EB4-851E-4A8A-8A87-C7A30F6DB915}" dt="2020-08-03T07:32:54.233" v="1664" actId="5793"/>
        <pc:sldMkLst>
          <pc:docMk/>
          <pc:sldMk cId="2188014214" sldId="5320"/>
        </pc:sldMkLst>
        <pc:spChg chg="mod">
          <ac:chgData name="Chang, Darius" userId="272042ae-606f-43e3-a6f9-16df85962a86" providerId="ADAL" clId="{39AE0EB4-851E-4A8A-8A87-C7A30F6DB915}" dt="2020-08-03T06:55:21.838" v="224" actId="20577"/>
          <ac:spMkLst>
            <pc:docMk/>
            <pc:sldMk cId="2188014214" sldId="5320"/>
            <ac:spMk id="3" creationId="{5E15133F-87CC-7E49-96FC-57402A8C084B}"/>
          </ac:spMkLst>
        </pc:spChg>
        <pc:spChg chg="mod">
          <ac:chgData name="Chang, Darius" userId="272042ae-606f-43e3-a6f9-16df85962a86" providerId="ADAL" clId="{39AE0EB4-851E-4A8A-8A87-C7A30F6DB915}" dt="2020-08-03T07:27:03.986" v="966" actId="255"/>
          <ac:spMkLst>
            <pc:docMk/>
            <pc:sldMk cId="2188014214" sldId="5320"/>
            <ac:spMk id="12" creationId="{37F55957-BBE7-43EA-8817-F236B536882C}"/>
          </ac:spMkLst>
        </pc:spChg>
      </pc:sldChg>
      <pc:sldChg chg="add del">
        <pc:chgData name="Chang, Darius" userId="272042ae-606f-43e3-a6f9-16df85962a86" providerId="ADAL" clId="{39AE0EB4-851E-4A8A-8A87-C7A30F6DB915}" dt="2020-08-03T06:49:31.803" v="151" actId="2696"/>
        <pc:sldMkLst>
          <pc:docMk/>
          <pc:sldMk cId="706651590" sldId="5321"/>
        </pc:sldMkLst>
      </pc:sldChg>
      <pc:sldChg chg="add del">
        <pc:chgData name="Chang, Darius" userId="272042ae-606f-43e3-a6f9-16df85962a86" providerId="ADAL" clId="{39AE0EB4-851E-4A8A-8A87-C7A30F6DB915}" dt="2020-08-03T06:49:31.821" v="152" actId="2696"/>
        <pc:sldMkLst>
          <pc:docMk/>
          <pc:sldMk cId="962617844" sldId="5322"/>
        </pc:sldMkLst>
      </pc:sldChg>
      <pc:sldChg chg="addSp delSp modSp add modNotesTx">
        <pc:chgData name="Chang, Darius" userId="272042ae-606f-43e3-a6f9-16df85962a86" providerId="ADAL" clId="{39AE0EB4-851E-4A8A-8A87-C7A30F6DB915}" dt="2020-08-03T07:32:57.946" v="1665" actId="6549"/>
        <pc:sldMkLst>
          <pc:docMk/>
          <pc:sldMk cId="1910325732" sldId="5324"/>
        </pc:sldMkLst>
        <pc:spChg chg="mod">
          <ac:chgData name="Chang, Darius" userId="272042ae-606f-43e3-a6f9-16df85962a86" providerId="ADAL" clId="{39AE0EB4-851E-4A8A-8A87-C7A30F6DB915}" dt="2020-08-03T07:31:33.944" v="1569" actId="20577"/>
          <ac:spMkLst>
            <pc:docMk/>
            <pc:sldMk cId="1910325732" sldId="5324"/>
            <ac:spMk id="3" creationId="{5E15133F-87CC-7E49-96FC-57402A8C084B}"/>
          </ac:spMkLst>
        </pc:spChg>
        <pc:spChg chg="add mod">
          <ac:chgData name="Chang, Darius" userId="272042ae-606f-43e3-a6f9-16df85962a86" providerId="ADAL" clId="{39AE0EB4-851E-4A8A-8A87-C7A30F6DB915}" dt="2020-08-03T07:30:30.892" v="1489" actId="20577"/>
          <ac:spMkLst>
            <pc:docMk/>
            <pc:sldMk cId="1910325732" sldId="5324"/>
            <ac:spMk id="5" creationId="{B6AE48A6-EE41-42A6-9715-2DE2C8FBAD81}"/>
          </ac:spMkLst>
        </pc:spChg>
        <pc:spChg chg="del mod">
          <ac:chgData name="Chang, Darius" userId="272042ae-606f-43e3-a6f9-16df85962a86" providerId="ADAL" clId="{39AE0EB4-851E-4A8A-8A87-C7A30F6DB915}" dt="2020-08-03T07:30:34.137" v="1490" actId="478"/>
          <ac:spMkLst>
            <pc:docMk/>
            <pc:sldMk cId="1910325732" sldId="5324"/>
            <ac:spMk id="12" creationId="{37F55957-BBE7-43EA-8817-F236B536882C}"/>
          </ac:spMkLst>
        </pc:spChg>
      </pc:sldChg>
      <pc:sldChg chg="addSp delSp modSp add modNotesTx">
        <pc:chgData name="Chang, Darius" userId="272042ae-606f-43e3-a6f9-16df85962a86" providerId="ADAL" clId="{39AE0EB4-851E-4A8A-8A87-C7A30F6DB915}" dt="2020-08-03T07:36:31.425" v="2330" actId="478"/>
        <pc:sldMkLst>
          <pc:docMk/>
          <pc:sldMk cId="2035632224" sldId="5325"/>
        </pc:sldMkLst>
        <pc:spChg chg="mod">
          <ac:chgData name="Chang, Darius" userId="272042ae-606f-43e3-a6f9-16df85962a86" providerId="ADAL" clId="{39AE0EB4-851E-4A8A-8A87-C7A30F6DB915}" dt="2020-08-03T07:32:26.735" v="1658" actId="20577"/>
          <ac:spMkLst>
            <pc:docMk/>
            <pc:sldMk cId="2035632224" sldId="5325"/>
            <ac:spMk id="3" creationId="{5E15133F-87CC-7E49-96FC-57402A8C084B}"/>
          </ac:spMkLst>
        </pc:spChg>
        <pc:spChg chg="add mod">
          <ac:chgData name="Chang, Darius" userId="272042ae-606f-43e3-a6f9-16df85962a86" providerId="ADAL" clId="{39AE0EB4-851E-4A8A-8A87-C7A30F6DB915}" dt="2020-08-03T07:36:28.051" v="2329" actId="20577"/>
          <ac:spMkLst>
            <pc:docMk/>
            <pc:sldMk cId="2035632224" sldId="5325"/>
            <ac:spMk id="5" creationId="{074AAD28-95B9-489C-BBF3-068185013D4F}"/>
          </ac:spMkLst>
        </pc:spChg>
        <pc:spChg chg="del mod">
          <ac:chgData name="Chang, Darius" userId="272042ae-606f-43e3-a6f9-16df85962a86" providerId="ADAL" clId="{39AE0EB4-851E-4A8A-8A87-C7A30F6DB915}" dt="2020-08-03T07:36:31.425" v="2330" actId="478"/>
          <ac:spMkLst>
            <pc:docMk/>
            <pc:sldMk cId="2035632224" sldId="5325"/>
            <ac:spMk id="12" creationId="{37F55957-BBE7-43EA-8817-F236B536882C}"/>
          </ac:spMkLst>
        </pc:spChg>
      </pc:sldChg>
      <pc:sldChg chg="addSp delSp modSp add modNotesTx">
        <pc:chgData name="Chang, Darius" userId="272042ae-606f-43e3-a6f9-16df85962a86" providerId="ADAL" clId="{39AE0EB4-851E-4A8A-8A87-C7A30F6DB915}" dt="2020-08-03T07:42:11.009" v="2799" actId="478"/>
        <pc:sldMkLst>
          <pc:docMk/>
          <pc:sldMk cId="4066656973" sldId="5326"/>
        </pc:sldMkLst>
        <pc:spChg chg="mod">
          <ac:chgData name="Chang, Darius" userId="272042ae-606f-43e3-a6f9-16df85962a86" providerId="ADAL" clId="{39AE0EB4-851E-4A8A-8A87-C7A30F6DB915}" dt="2020-08-03T06:56:17.435" v="324" actId="6549"/>
          <ac:spMkLst>
            <pc:docMk/>
            <pc:sldMk cId="4066656973" sldId="5326"/>
            <ac:spMk id="3" creationId="{5E15133F-87CC-7E49-96FC-57402A8C084B}"/>
          </ac:spMkLst>
        </pc:spChg>
        <pc:spChg chg="add mod">
          <ac:chgData name="Chang, Darius" userId="272042ae-606f-43e3-a6f9-16df85962a86" providerId="ADAL" clId="{39AE0EB4-851E-4A8A-8A87-C7A30F6DB915}" dt="2020-08-03T07:42:07.512" v="2798" actId="6549"/>
          <ac:spMkLst>
            <pc:docMk/>
            <pc:sldMk cId="4066656973" sldId="5326"/>
            <ac:spMk id="5" creationId="{68D020DF-FA71-4D0F-91F7-C03CF1957678}"/>
          </ac:spMkLst>
        </pc:spChg>
        <pc:spChg chg="del mod">
          <ac:chgData name="Chang, Darius" userId="272042ae-606f-43e3-a6f9-16df85962a86" providerId="ADAL" clId="{39AE0EB4-851E-4A8A-8A87-C7A30F6DB915}" dt="2020-08-03T07:42:11.009" v="2799" actId="478"/>
          <ac:spMkLst>
            <pc:docMk/>
            <pc:sldMk cId="4066656973" sldId="5326"/>
            <ac:spMk id="12" creationId="{37F55957-BBE7-43EA-8817-F236B536882C}"/>
          </ac:spMkLst>
        </pc:spChg>
      </pc:sldChg>
      <pc:sldMasterChg chg="delSldLayout">
        <pc:chgData name="Chang, Darius" userId="272042ae-606f-43e3-a6f9-16df85962a86" providerId="ADAL" clId="{39AE0EB4-851E-4A8A-8A87-C7A30F6DB915}" dt="2020-08-03T07:33:10.164" v="1680" actId="2696"/>
        <pc:sldMasterMkLst>
          <pc:docMk/>
          <pc:sldMasterMk cId="203856777" sldId="2147483722"/>
        </pc:sldMasterMkLst>
        <pc:sldLayoutChg chg="del">
          <pc:chgData name="Chang, Darius" userId="272042ae-606f-43e3-a6f9-16df85962a86" providerId="ADAL" clId="{39AE0EB4-851E-4A8A-8A87-C7A30F6DB915}" dt="2020-08-03T07:33:10.164" v="1680" actId="2696"/>
          <pc:sldLayoutMkLst>
            <pc:docMk/>
            <pc:sldMasterMk cId="203856777" sldId="2147483722"/>
            <pc:sldLayoutMk cId="889877058" sldId="214748373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446A4-ED03-C04B-9A78-8D2D4F7A3082}" type="datetimeFigureOut">
              <a:rPr lang="en-US" smtClean="0"/>
              <a:pPr/>
              <a:t>03-Aug-20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B877C-1B60-6D47-ADDA-07DCB90FE0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56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1538A-CC32-AB49-9B05-96BAF4577D67}" type="datetimeFigureOut">
              <a:rPr lang="en-US" smtClean="0"/>
              <a:pPr/>
              <a:t>03-Aug-20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150B7-9065-2643-A249-74318BBDE9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9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50B7-9065-2643-A249-74318BBDE96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6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150B7-9065-2643-A249-74318BBDE96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8578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150B7-9065-2643-A249-74318BBDE96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384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150B7-9065-2643-A249-74318BBDE96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4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150B7-9065-2643-A249-74318BBDE96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6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150B7-9065-2643-A249-74318BBDE96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79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150B7-9065-2643-A249-74318BBDE96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7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40518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30876A-BB78-8B41-AB01-9509A7E611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256" y="5076449"/>
            <a:ext cx="5835650" cy="35616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7EF15C-9F24-1D4E-89EE-27828F481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5459968"/>
            <a:ext cx="5835650" cy="29527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DD.MM.YY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C33F61-910F-CC4D-93C1-58A45ED44C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5800353"/>
            <a:ext cx="5835650" cy="331788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*Additional Notes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563DB-A0CA-3F46-B716-99641062B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6" y="5690822"/>
            <a:ext cx="2318459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22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DCAAB-DDAD-CA49-B1D7-B0B48FEE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69" y="3010548"/>
            <a:ext cx="2552957" cy="10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44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A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"/>
            <a:ext cx="12191992" cy="79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>
            <a:lvl1pPr>
              <a:defRPr sz="2401" cap="all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8215" y="1055759"/>
            <a:ext cx="5824806" cy="5040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46884" y="1055759"/>
            <a:ext cx="5645116" cy="5040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r">
              <a:defRPr sz="900" b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*Additional Notes</a:t>
            </a:r>
          </a:p>
        </p:txBody>
      </p:sp>
    </p:spTree>
    <p:extLst>
      <p:ext uri="{BB962C8B-B14F-4D97-AF65-F5344CB8AC3E}">
        <p14:creationId xmlns:p14="http://schemas.microsoft.com/office/powerpoint/2010/main" val="1022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A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"/>
            <a:ext cx="12191992" cy="7997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15" y="1055759"/>
            <a:ext cx="11432976" cy="5040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F5BF-7444-F347-ABD3-AFE4EE86D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3370" y="251211"/>
            <a:ext cx="9982679" cy="389723"/>
          </a:xfrm>
        </p:spPr>
        <p:txBody>
          <a:bodyPr/>
          <a:lstStyle>
            <a:lvl1pPr>
              <a:defRPr sz="2401" cap="all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30440" y="6569555"/>
            <a:ext cx="4114800" cy="196847"/>
          </a:xfrm>
          <a:prstGeom prst="rect">
            <a:avLst/>
          </a:prstGeom>
        </p:spPr>
        <p:txBody>
          <a:bodyPr anchor="ctr"/>
          <a:lstStyle>
            <a:lvl1pPr algn="l">
              <a:defRPr sz="9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7215229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40518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30876A-BB78-8B41-AB01-9509A7E611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256" y="5076449"/>
            <a:ext cx="5835650" cy="35616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7EF15C-9F24-1D4E-89EE-27828F481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5459968"/>
            <a:ext cx="5835650" cy="29527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DD.MM.YY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C33F61-910F-CC4D-93C1-58A45ED44C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5800353"/>
            <a:ext cx="5835650" cy="331788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*Additional Notes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563DB-A0CA-3F46-B716-99641062B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6" y="5690822"/>
            <a:ext cx="2318459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36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Sli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10844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C9F8F-578F-1143-89A7-C426483DD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6" y="5690822"/>
            <a:ext cx="2318459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Slid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10844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23930-48D7-1244-97ED-121958D96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7" y="5690822"/>
            <a:ext cx="2318457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85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28700"/>
            <a:ext cx="5486399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0A0-5C7D-F346-BA95-1CC0FF172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028700"/>
            <a:ext cx="5486401" cy="5148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BB6606E-50FD-4B35-8FFE-A6FE9E9D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77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737ED-FF06-EF4D-AF62-A2AAF4BE3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62E99-97C8-DA47-9CD3-EB315417DC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2" y="1028701"/>
            <a:ext cx="11430000" cy="5257800"/>
          </a:xfrm>
        </p:spPr>
        <p:txBody>
          <a:bodyPr lIns="0"/>
          <a:lstStyle>
            <a:lvl2pPr marL="7938" indent="0">
              <a:tabLst/>
              <a:defRPr/>
            </a:lvl2pPr>
            <a:lvl3pPr marL="630238" indent="-227013">
              <a:tabLst>
                <a:tab pos="561975" algn="l"/>
              </a:tabLst>
              <a:defRPr/>
            </a:lvl3pPr>
            <a:lvl4pPr marL="1092200" indent="-227013">
              <a:tabLst/>
              <a:defRPr/>
            </a:lvl4pPr>
            <a:lvl5pPr marL="1604963" indent="-22701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E27AF6-9A33-46B4-A838-FC9E8A2C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4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587" y="1641413"/>
            <a:ext cx="5484813" cy="4535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0A0-5C7D-F346-BA95-1CC0FF172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641413"/>
            <a:ext cx="5486401" cy="4535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B400-5605-B84C-AF7F-C0BB8BC69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587" y="1241363"/>
            <a:ext cx="5484813" cy="40005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A337D-E94F-B048-8ACE-71830D87D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600" y="1241363"/>
            <a:ext cx="5486401" cy="40005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63A377-D605-D04E-81FF-F46B6030A3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588" y="841313"/>
            <a:ext cx="11428414" cy="40005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04907B-0A58-4A7F-9804-EC2D1B7F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51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28700"/>
            <a:ext cx="5486399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BB6606E-50FD-4B35-8FFE-A6FE9E9D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613526" y="1028700"/>
            <a:ext cx="5197475" cy="51435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icon below to place an image in this area. For approved images from Marketing, visit BrandMaker.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6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Sli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10844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C9F8F-578F-1143-89A7-C426483DD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6" y="5690822"/>
            <a:ext cx="2318459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90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Charts or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2B665-363C-C84D-900B-C41E936E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2C94883-377D-3A4A-A4CE-187D170BCF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835301"/>
            <a:ext cx="11579225" cy="40005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635A9AC-9239-46B0-83CD-78318B67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9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EE07-BEFF-FC43-84DB-BC14CB9A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66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DCAAB-DDAD-CA49-B1D7-B0B48FEE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69" y="3010548"/>
            <a:ext cx="2552957" cy="10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34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40518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30876A-BB78-8B41-AB01-9509A7E611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256" y="5076449"/>
            <a:ext cx="5835650" cy="35616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7EF15C-9F24-1D4E-89EE-27828F481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5459968"/>
            <a:ext cx="5835650" cy="29527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DD.MM.YY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C33F61-910F-CC4D-93C1-58A45ED44C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5800353"/>
            <a:ext cx="5835650" cy="331788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*Additional Notes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563DB-A0CA-3F46-B716-99641062B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6" y="5690822"/>
            <a:ext cx="2318459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19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Sli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10844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C9F8F-578F-1143-89A7-C426483DD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6" y="5690822"/>
            <a:ext cx="2318459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1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Slid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10844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23930-48D7-1244-97ED-121958D96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7" y="5690822"/>
            <a:ext cx="2318457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9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28700"/>
            <a:ext cx="5486399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0A0-5C7D-F346-BA95-1CC0FF172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028700"/>
            <a:ext cx="5486401" cy="5148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BB6606E-50FD-4B35-8FFE-A6FE9E9D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737ED-FF06-EF4D-AF62-A2AAF4BE3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62E99-97C8-DA47-9CD3-EB315417DC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2" y="1028701"/>
            <a:ext cx="11430000" cy="5257800"/>
          </a:xfrm>
        </p:spPr>
        <p:txBody>
          <a:bodyPr lIns="0"/>
          <a:lstStyle>
            <a:lvl2pPr marL="7938" indent="0">
              <a:tabLst/>
              <a:defRPr/>
            </a:lvl2pPr>
            <a:lvl3pPr marL="630238" indent="-227013">
              <a:tabLst>
                <a:tab pos="561975" algn="l"/>
              </a:tabLst>
              <a:defRPr/>
            </a:lvl3pPr>
            <a:lvl4pPr marL="1092200" indent="-227013">
              <a:tabLst/>
              <a:defRPr/>
            </a:lvl4pPr>
            <a:lvl5pPr marL="1604963" indent="-22701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E27AF6-9A33-46B4-A838-FC9E8A2C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587" y="1641413"/>
            <a:ext cx="5484813" cy="4535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0A0-5C7D-F346-BA95-1CC0FF172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641413"/>
            <a:ext cx="5486401" cy="4535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B400-5605-B84C-AF7F-C0BB8BC69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587" y="1241363"/>
            <a:ext cx="5484813" cy="40005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A337D-E94F-B048-8ACE-71830D87D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600" y="1241363"/>
            <a:ext cx="5486401" cy="40005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63A377-D605-D04E-81FF-F46B6030A3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588" y="841313"/>
            <a:ext cx="11428414" cy="40005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04907B-0A58-4A7F-9804-EC2D1B7F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28700"/>
            <a:ext cx="5486399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BB6606E-50FD-4B35-8FFE-A6FE9E9D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613526" y="1028700"/>
            <a:ext cx="5197475" cy="51435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icon below to place an image in this area. For approved images from Marketing, visit BrandMaker.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Slid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F523-9832-7B45-92D3-2474D63E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883" y="2492187"/>
            <a:ext cx="5836023" cy="205768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here to add subtitle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601B-A107-E445-B7A4-2ED4A9FAE0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883" y="4641944"/>
            <a:ext cx="5836023" cy="10844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23930-48D7-1244-97ED-121958D96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647" y="5690822"/>
            <a:ext cx="2318457" cy="9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5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Charts or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2B665-363C-C84D-900B-C41E936E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2C94883-377D-3A4A-A4CE-187D170BCF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835301"/>
            <a:ext cx="11579225" cy="40005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635A9AC-9239-46B0-83CD-78318B67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EE07-BEFF-FC43-84DB-BC14CB9A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DCAAB-DDAD-CA49-B1D7-B0B48FEE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69" y="3010548"/>
            <a:ext cx="2552957" cy="10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28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28700"/>
            <a:ext cx="5486399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0A0-5C7D-F346-BA95-1CC0FF172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028700"/>
            <a:ext cx="5486401" cy="5148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BB6606E-50FD-4B35-8FFE-A6FE9E9D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7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737ED-FF06-EF4D-AF62-A2AAF4BE3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62E99-97C8-DA47-9CD3-EB315417DC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2" y="1028701"/>
            <a:ext cx="11430000" cy="5257800"/>
          </a:xfrm>
        </p:spPr>
        <p:txBody>
          <a:bodyPr lIns="0"/>
          <a:lstStyle>
            <a:lvl2pPr marL="7938" indent="0">
              <a:tabLst/>
              <a:defRPr/>
            </a:lvl2pPr>
            <a:lvl3pPr marL="630238" indent="-227013">
              <a:tabLst>
                <a:tab pos="561975" algn="l"/>
              </a:tabLst>
              <a:defRPr/>
            </a:lvl3pPr>
            <a:lvl4pPr marL="1092200" indent="-227013">
              <a:tabLst/>
              <a:defRPr/>
            </a:lvl4pPr>
            <a:lvl5pPr marL="1604963" indent="-22701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E27AF6-9A33-46B4-A838-FC9E8A2C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2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587" y="1641413"/>
            <a:ext cx="5484813" cy="4535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0A0-5C7D-F346-BA95-1CC0FF172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641413"/>
            <a:ext cx="5486401" cy="4535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B400-5605-B84C-AF7F-C0BB8BC69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587" y="1241363"/>
            <a:ext cx="5484813" cy="40005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A337D-E94F-B048-8ACE-71830D87D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600" y="1241363"/>
            <a:ext cx="5486401" cy="40005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63A377-D605-D04E-81FF-F46B6030A3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588" y="841313"/>
            <a:ext cx="11428414" cy="40005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04907B-0A58-4A7F-9804-EC2D1B7F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1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398-30FD-4845-8620-10A9A5048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28700"/>
            <a:ext cx="5486399" cy="5143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DA282-D3A9-604D-8E0C-83FD1C2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BB6606E-50FD-4B35-8FFE-A6FE9E9D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613526" y="1028700"/>
            <a:ext cx="5197475" cy="51435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icon below to place an image in this area. For approved images from Marketing, visit BrandMaker.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8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Charts or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2B665-363C-C84D-900B-C41E936E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2C94883-377D-3A4A-A4CE-187D170BCF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835301"/>
            <a:ext cx="11579225" cy="40005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635A9AC-9239-46B0-83CD-78318B67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4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EE07-BEFF-FC43-84DB-BC14CB9A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E2FE-C81D-274B-B2F2-EB6FDAA0D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1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B7151-5733-E74B-9313-3BF5E970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ED893-EAFF-FB46-950F-25F5DC15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028700"/>
            <a:ext cx="11429999" cy="514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Text level 1</a:t>
            </a:r>
          </a:p>
          <a:p>
            <a:pPr lvl="1"/>
            <a:r>
              <a:rPr lang="en-US" dirty="0"/>
              <a:t>Text level 2</a:t>
            </a:r>
          </a:p>
          <a:p>
            <a:pPr lvl="2"/>
            <a:r>
              <a:rPr lang="en-US" dirty="0"/>
              <a:t>Text level 3</a:t>
            </a:r>
          </a:p>
          <a:p>
            <a:pPr lvl="3"/>
            <a:r>
              <a:rPr lang="en-US" dirty="0"/>
              <a:t>Text level 4</a:t>
            </a:r>
          </a:p>
          <a:p>
            <a:pPr lvl="4"/>
            <a:r>
              <a:rPr lang="en-US" dirty="0"/>
              <a:t>Text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0D57B-E8CA-394C-AEFF-F300CA71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6686" y="6428071"/>
            <a:ext cx="500270" cy="203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175E2FE-C81D-274B-B2F2-EB6FDAA0DF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DD4A22-014B-3141-9C76-3DDDE4F26A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67334" y="6380961"/>
            <a:ext cx="1189693" cy="4731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6A7837-58A6-004B-AF45-AF21899C0F71}"/>
              </a:ext>
            </a:extLst>
          </p:cNvPr>
          <p:cNvCxnSpPr/>
          <p:nvPr userDrawn="1"/>
        </p:nvCxnSpPr>
        <p:spPr>
          <a:xfrm>
            <a:off x="346364" y="6369416"/>
            <a:ext cx="1147339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0086111" y="6423926"/>
            <a:ext cx="15135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Confidential. Property of Vertiv.</a:t>
            </a:r>
          </a:p>
        </p:txBody>
      </p:sp>
    </p:spTree>
    <p:extLst>
      <p:ext uri="{BB962C8B-B14F-4D97-AF65-F5344CB8AC3E}">
        <p14:creationId xmlns:p14="http://schemas.microsoft.com/office/powerpoint/2010/main" val="2038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35" r:id="rId7"/>
    <p:sldLayoutId id="2147483730" r:id="rId8"/>
    <p:sldLayoutId id="2147483733" r:id="rId9"/>
    <p:sldLayoutId id="2147483734" r:id="rId10"/>
    <p:sldLayoutId id="2147483737" r:id="rId11"/>
    <p:sldLayoutId id="214748375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938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20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8975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17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7145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pos="240" userDrawn="1">
          <p15:clr>
            <a:srgbClr val="F26B43"/>
          </p15:clr>
        </p15:guide>
        <p15:guide id="5" pos="7440" userDrawn="1">
          <p15:clr>
            <a:srgbClr val="F26B43"/>
          </p15:clr>
        </p15:guide>
        <p15:guide id="6" pos="36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B7151-5733-E74B-9313-3BF5E970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ED893-EAFF-FB46-950F-25F5DC15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028700"/>
            <a:ext cx="11429999" cy="514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Text level 1</a:t>
            </a:r>
          </a:p>
          <a:p>
            <a:pPr lvl="1"/>
            <a:r>
              <a:rPr lang="en-US" dirty="0"/>
              <a:t>Text level 2</a:t>
            </a:r>
          </a:p>
          <a:p>
            <a:pPr lvl="2"/>
            <a:r>
              <a:rPr lang="en-US" dirty="0"/>
              <a:t>Text level 3</a:t>
            </a:r>
          </a:p>
          <a:p>
            <a:pPr lvl="3"/>
            <a:r>
              <a:rPr lang="en-US" dirty="0"/>
              <a:t>Text level 4</a:t>
            </a:r>
          </a:p>
          <a:p>
            <a:pPr lvl="4"/>
            <a:r>
              <a:rPr lang="en-US" dirty="0"/>
              <a:t>Text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0D57B-E8CA-394C-AEFF-F300CA71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6686" y="6428071"/>
            <a:ext cx="500270" cy="203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75E2FE-C81D-274B-B2F2-EB6FDAA0DF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DD4A22-014B-3141-9C76-3DDDE4F26A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7334" y="6380961"/>
            <a:ext cx="1189693" cy="4731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6A7837-58A6-004B-AF45-AF21899C0F71}"/>
              </a:ext>
            </a:extLst>
          </p:cNvPr>
          <p:cNvCxnSpPr/>
          <p:nvPr userDrawn="1"/>
        </p:nvCxnSpPr>
        <p:spPr>
          <a:xfrm>
            <a:off x="346364" y="6369416"/>
            <a:ext cx="1147339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0086111" y="642392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Confidential. Property of Vertiv.</a:t>
            </a:r>
          </a:p>
        </p:txBody>
      </p:sp>
    </p:spTree>
    <p:extLst>
      <p:ext uri="{BB962C8B-B14F-4D97-AF65-F5344CB8AC3E}">
        <p14:creationId xmlns:p14="http://schemas.microsoft.com/office/powerpoint/2010/main" val="407742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17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5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pos="240">
          <p15:clr>
            <a:srgbClr val="F26B43"/>
          </p15:clr>
        </p15:guide>
        <p15:guide id="5" pos="7440">
          <p15:clr>
            <a:srgbClr val="F26B43"/>
          </p15:clr>
        </p15:guide>
        <p15:guide id="6" pos="3696">
          <p15:clr>
            <a:srgbClr val="F26B43"/>
          </p15:clr>
        </p15:guide>
        <p15:guide id="7" pos="3984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6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B7151-5733-E74B-9313-3BF5E970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0020"/>
            <a:ext cx="11430000" cy="55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ED893-EAFF-FB46-950F-25F5DC15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028700"/>
            <a:ext cx="11429999" cy="514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Text level 1</a:t>
            </a:r>
          </a:p>
          <a:p>
            <a:pPr lvl="1"/>
            <a:r>
              <a:rPr lang="en-US" dirty="0"/>
              <a:t>Text level 2</a:t>
            </a:r>
          </a:p>
          <a:p>
            <a:pPr lvl="2"/>
            <a:r>
              <a:rPr lang="en-US" dirty="0"/>
              <a:t>Text level 3</a:t>
            </a:r>
          </a:p>
          <a:p>
            <a:pPr lvl="3"/>
            <a:r>
              <a:rPr lang="en-US" dirty="0"/>
              <a:t>Text level 4</a:t>
            </a:r>
          </a:p>
          <a:p>
            <a:pPr lvl="4"/>
            <a:r>
              <a:rPr lang="en-US" dirty="0"/>
              <a:t>Text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0D57B-E8CA-394C-AEFF-F300CA71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6686" y="6428071"/>
            <a:ext cx="500270" cy="203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175E2FE-C81D-274B-B2F2-EB6FDAA0DF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DD4A22-014B-3141-9C76-3DDDE4F26A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7334" y="6380961"/>
            <a:ext cx="1189693" cy="4731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6A7837-58A6-004B-AF45-AF21899C0F71}"/>
              </a:ext>
            </a:extLst>
          </p:cNvPr>
          <p:cNvCxnSpPr/>
          <p:nvPr userDrawn="1"/>
        </p:nvCxnSpPr>
        <p:spPr>
          <a:xfrm>
            <a:off x="346364" y="6369416"/>
            <a:ext cx="1147339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0086111" y="6423926"/>
            <a:ext cx="15135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Confidential. Property of Vertiv.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2EE3B-2D2F-694B-8071-D2ACCAF40D78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766402"/>
            <a:ext cx="12192000" cy="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7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938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20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8975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17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7145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pos="240">
          <p15:clr>
            <a:srgbClr val="F26B43"/>
          </p15:clr>
        </p15:guide>
        <p15:guide id="5" pos="7440">
          <p15:clr>
            <a:srgbClr val="F26B43"/>
          </p15:clr>
        </p15:guide>
        <p15:guide id="6" pos="3696">
          <p15:clr>
            <a:srgbClr val="F26B43"/>
          </p15:clr>
        </p15:guide>
        <p15:guide id="7" pos="3984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18" Type="http://schemas.openxmlformats.org/officeDocument/2006/relationships/image" Target="../media/image23.jp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12" Type="http://schemas.openxmlformats.org/officeDocument/2006/relationships/image" Target="../media/image8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0.jp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7884" y="2492187"/>
            <a:ext cx="7514296" cy="2057681"/>
          </a:xfrm>
        </p:spPr>
        <p:txBody>
          <a:bodyPr/>
          <a:lstStyle/>
          <a:p>
            <a:r>
              <a:rPr lang="en-US" dirty="0"/>
              <a:t>Reasons Why Smart InfraSight Is Right For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79263" y="6569075"/>
            <a:ext cx="312737" cy="196850"/>
          </a:xfrm>
        </p:spPr>
        <p:txBody>
          <a:bodyPr/>
          <a:lstStyle/>
          <a:p>
            <a:fld id="{F929F5BF-7444-F347-ABD3-AFE4EE86D3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9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7DA3-1B25-484D-93FA-9CF172742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397" y="947155"/>
            <a:ext cx="6637997" cy="118693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0" dirty="0">
                <a:solidFill>
                  <a:schemeClr val="tx1">
                    <a:lumMod val="75000"/>
                  </a:schemeClr>
                </a:solidFill>
              </a:rPr>
              <a:t>N</a:t>
            </a:r>
            <a:r>
              <a:rPr lang="en-US" sz="2400" b="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ext-gen emerging </a:t>
            </a:r>
            <a:r>
              <a:rPr lang="en-US" sz="2400" dirty="0">
                <a:solidFill>
                  <a:srgbClr val="FB5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and solution platform </a:t>
            </a:r>
            <a:r>
              <a:rPr lang="en-US" sz="2400" b="0" dirty="0">
                <a:solidFill>
                  <a:schemeClr val="tx1">
                    <a:lumMod val="75000"/>
                  </a:schemeClr>
                </a:solidFill>
              </a:rPr>
              <a:t>for DC critical infrastructure centralized </a:t>
            </a:r>
            <a:r>
              <a:rPr lang="en-US" sz="2400" b="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monitoring.</a:t>
            </a:r>
          </a:p>
          <a:p>
            <a:pPr>
              <a:spcAft>
                <a:spcPts val="1200"/>
              </a:spcAft>
            </a:pPr>
            <a:r>
              <a:rPr lang="en-US" sz="2400" b="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InfraSight (SI) offers opportunities for: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734457-32A7-4AFA-86CD-30A5EF66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Smart InfraSight (SI)?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A924B7-4650-484B-B230-EB58395692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9563" y="3838378"/>
            <a:ext cx="3875088" cy="36512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Key Benefits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6798E3C-71AB-42A8-9C87-E5086E98AA11}"/>
              </a:ext>
            </a:extLst>
          </p:cNvPr>
          <p:cNvSpPr txBox="1">
            <a:spLocks/>
          </p:cNvSpPr>
          <p:nvPr/>
        </p:nvSpPr>
        <p:spPr>
          <a:xfrm>
            <a:off x="13309289" y="3429000"/>
            <a:ext cx="3561243" cy="1618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326" rtl="0" eaLnBrk="1" latinLnBrk="0" hangingPunct="1">
              <a:spcBef>
                <a:spcPts val="1200"/>
              </a:spcBef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0" indent="0" algn="l" defTabSz="457326" rtl="0" eaLnBrk="1" latinLnBrk="0" hangingPunct="1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443036" indent="-217548" algn="l" defTabSz="457326" rtl="0" eaLnBrk="1" latinLnBrk="0" hangingPunct="1"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609767" indent="-174673" algn="l" defTabSz="457326" rtl="0" eaLnBrk="1" latinLnBrk="0" hangingPunct="1">
              <a:spcBef>
                <a:spcPts val="1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800320" indent="-190553" algn="l" defTabSz="457326" rtl="0" eaLnBrk="1" latinLnBrk="0" hangingPunct="1">
              <a:spcBef>
                <a:spcPts val="51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957527" indent="-157207" algn="l" defTabSz="457326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6pPr>
            <a:lvl7pPr marL="1122672" indent="-157207" algn="l" defTabSz="457326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7pPr>
            <a:lvl8pPr marL="3429944" indent="-228664" algn="l" defTabSz="457326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269" indent="-228664" algn="l" defTabSz="457326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3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3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C2C33C-05D6-43BF-90BD-F4969787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2384" y="886693"/>
            <a:ext cx="4670171" cy="25831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EC78382-48E0-864A-9728-A5E498B08013}"/>
              </a:ext>
            </a:extLst>
          </p:cNvPr>
          <p:cNvGrpSpPr/>
          <p:nvPr/>
        </p:nvGrpSpPr>
        <p:grpSpPr>
          <a:xfrm>
            <a:off x="-15767" y="529468"/>
            <a:ext cx="12207767" cy="473185"/>
            <a:chOff x="-15767" y="529468"/>
            <a:chExt cx="12207767" cy="47318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B8DA02-429A-1A4A-A3F9-914A16CEAEA3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-15767" y="766061"/>
              <a:ext cx="11018074" cy="64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FE020C-CBD6-6F40-881A-07B7A1277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2307" y="529468"/>
              <a:ext cx="1189693" cy="47318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D38B9D7-75F9-D848-82AB-D0BD34DCA7DD}"/>
              </a:ext>
            </a:extLst>
          </p:cNvPr>
          <p:cNvSpPr/>
          <p:nvPr/>
        </p:nvSpPr>
        <p:spPr>
          <a:xfrm>
            <a:off x="5556335" y="2979682"/>
            <a:ext cx="6253188" cy="331731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0F796-A39F-5F49-B4F4-77996DA43377}"/>
              </a:ext>
            </a:extLst>
          </p:cNvPr>
          <p:cNvSpPr/>
          <p:nvPr/>
        </p:nvSpPr>
        <p:spPr>
          <a:xfrm>
            <a:off x="5603632" y="3376456"/>
            <a:ext cx="692047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FAST DEPLOYMENT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ENHANCED USER INTERFACE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ADVANCED ACCESS CONTROL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INTEGRATION SIMPLIFIED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F1BF6342-7C88-4D7E-AECF-044911A6D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84" y="3617091"/>
            <a:ext cx="4670171" cy="229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734457-32A7-4AFA-86CD-30A5EF66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Smart InfraSight Work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A924B7-4650-484B-B230-EB58395692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2543" y="3838378"/>
            <a:ext cx="3875088" cy="36512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Key Benefits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6798E3C-71AB-42A8-9C87-E5086E98AA11}"/>
              </a:ext>
            </a:extLst>
          </p:cNvPr>
          <p:cNvSpPr txBox="1">
            <a:spLocks/>
          </p:cNvSpPr>
          <p:nvPr/>
        </p:nvSpPr>
        <p:spPr>
          <a:xfrm>
            <a:off x="13309289" y="3429000"/>
            <a:ext cx="3561243" cy="1618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326" rtl="0" eaLnBrk="1" latinLnBrk="0" hangingPunct="1">
              <a:spcBef>
                <a:spcPts val="1200"/>
              </a:spcBef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0" indent="0" algn="l" defTabSz="457326" rtl="0" eaLnBrk="1" latinLnBrk="0" hangingPunct="1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443036" indent="-217548" algn="l" defTabSz="457326" rtl="0" eaLnBrk="1" latinLnBrk="0" hangingPunct="1"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609767" indent="-174673" algn="l" defTabSz="457326" rtl="0" eaLnBrk="1" latinLnBrk="0" hangingPunct="1">
              <a:spcBef>
                <a:spcPts val="1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800320" indent="-190553" algn="l" defTabSz="457326" rtl="0" eaLnBrk="1" latinLnBrk="0" hangingPunct="1">
              <a:spcBef>
                <a:spcPts val="51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957527" indent="-157207" algn="l" defTabSz="457326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6pPr>
            <a:lvl7pPr marL="1122672" indent="-157207" algn="l" defTabSz="457326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7pPr>
            <a:lvl8pPr marL="3429944" indent="-228664" algn="l" defTabSz="457326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269" indent="-228664" algn="l" defTabSz="457326" rtl="0" eaLnBrk="1" latinLnBrk="0" hangingPunct="1">
              <a:spcBef>
                <a:spcPct val="20000"/>
              </a:spcBef>
              <a:buFont typeface="Arial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3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32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C778-75FD-4579-BA71-54062DD5D589}"/>
              </a:ext>
            </a:extLst>
          </p:cNvPr>
          <p:cNvSpPr/>
          <p:nvPr/>
        </p:nvSpPr>
        <p:spPr>
          <a:xfrm>
            <a:off x="1041011" y="4316756"/>
            <a:ext cx="48368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FAST DEPLOYMENT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ENHANCED USER INTERFACE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ADVANCED ACCESS CONTROL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INTEGRATION SIMPLIFIED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6157FD-E74C-2A4F-B47D-2F9BBE3BE77C}"/>
              </a:ext>
            </a:extLst>
          </p:cNvPr>
          <p:cNvGrpSpPr/>
          <p:nvPr/>
        </p:nvGrpSpPr>
        <p:grpSpPr>
          <a:xfrm>
            <a:off x="-15767" y="529468"/>
            <a:ext cx="12207767" cy="473185"/>
            <a:chOff x="-15767" y="529468"/>
            <a:chExt cx="12207767" cy="47318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4DEF7EE-E5CF-6A4B-A81E-3E2575593A7A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-15767" y="766061"/>
              <a:ext cx="11018074" cy="64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3BB620-DA12-5349-A32F-F2BC539D7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2307" y="529468"/>
              <a:ext cx="1189693" cy="473185"/>
            </a:xfrm>
            <a:prstGeom prst="rect">
              <a:avLst/>
            </a:prstGeom>
          </p:spPr>
        </p:pic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BC9768B-3715-444B-BB47-F09FEADC5186}"/>
              </a:ext>
            </a:extLst>
          </p:cNvPr>
          <p:cNvSpPr/>
          <p:nvPr/>
        </p:nvSpPr>
        <p:spPr bwMode="auto">
          <a:xfrm flipH="1">
            <a:off x="719273" y="3960806"/>
            <a:ext cx="11314611" cy="1965850"/>
          </a:xfrm>
          <a:prstGeom prst="roundRect">
            <a:avLst>
              <a:gd name="adj" fmla="val 6432"/>
            </a:avLst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lIns="0" tIns="0" rIns="0" bIns="0" anchor="b" anchorCtr="1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600" b="1" kern="0" dirty="0">
                <a:solidFill>
                  <a:srgbClr val="C6093B"/>
                </a:solidFill>
                <a:latin typeface="Arial"/>
              </a:rPr>
              <a:t>Data 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1600" b="1" kern="0" dirty="0">
                <a:solidFill>
                  <a:srgbClr val="C6093B"/>
                </a:solidFill>
                <a:latin typeface="Arial"/>
              </a:rPr>
              <a:t>Collection</a:t>
            </a:r>
          </a:p>
        </p:txBody>
      </p:sp>
      <p:grpSp>
        <p:nvGrpSpPr>
          <p:cNvPr id="44" name="Group 90">
            <a:extLst>
              <a:ext uri="{FF2B5EF4-FFF2-40B4-BE49-F238E27FC236}">
                <a16:creationId xmlns:a16="http://schemas.microsoft.com/office/drawing/2014/main" id="{15DCECB6-F30A-F54D-A307-F8CA4BFD268B}"/>
              </a:ext>
            </a:extLst>
          </p:cNvPr>
          <p:cNvGrpSpPr>
            <a:grpSpLocks/>
          </p:cNvGrpSpPr>
          <p:nvPr/>
        </p:nvGrpSpPr>
        <p:grpSpPr bwMode="auto">
          <a:xfrm>
            <a:off x="845852" y="4403424"/>
            <a:ext cx="8983282" cy="1252979"/>
            <a:chOff x="10404648" y="4977172"/>
            <a:chExt cx="7812868" cy="1104903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EA5C89B-D2B1-6B4E-842D-117DEAA7AB9C}"/>
                </a:ext>
              </a:extLst>
            </p:cNvPr>
            <p:cNvSpPr/>
            <p:nvPr/>
          </p:nvSpPr>
          <p:spPr bwMode="auto">
            <a:xfrm>
              <a:off x="17172858" y="4976850"/>
              <a:ext cx="1043922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E33BB95F-7C1C-FA47-8277-1563A5CDF18F}"/>
                </a:ext>
              </a:extLst>
            </p:cNvPr>
            <p:cNvSpPr/>
            <p:nvPr/>
          </p:nvSpPr>
          <p:spPr bwMode="auto">
            <a:xfrm>
              <a:off x="16019938" y="4976850"/>
              <a:ext cx="1045458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5FABEBF-ECE5-9D41-8A50-95E609ADBBDE}"/>
                </a:ext>
              </a:extLst>
            </p:cNvPr>
            <p:cNvSpPr/>
            <p:nvPr/>
          </p:nvSpPr>
          <p:spPr bwMode="auto">
            <a:xfrm>
              <a:off x="14903862" y="4976850"/>
              <a:ext cx="1045457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5C5C7599-2076-E247-96D7-2C2ABB0AA924}"/>
                </a:ext>
              </a:extLst>
            </p:cNvPr>
            <p:cNvSpPr/>
            <p:nvPr/>
          </p:nvSpPr>
          <p:spPr bwMode="auto">
            <a:xfrm>
              <a:off x="13787786" y="4976850"/>
              <a:ext cx="1045458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AD951E6-8BBE-D14D-B061-DA0DF984AA7A}"/>
                </a:ext>
              </a:extLst>
            </p:cNvPr>
            <p:cNvSpPr/>
            <p:nvPr/>
          </p:nvSpPr>
          <p:spPr bwMode="auto">
            <a:xfrm>
              <a:off x="12671711" y="4976850"/>
              <a:ext cx="1045457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3E728D44-4DF5-CA42-BAA4-1AB133D9CEB9}"/>
                </a:ext>
              </a:extLst>
            </p:cNvPr>
            <p:cNvSpPr/>
            <p:nvPr/>
          </p:nvSpPr>
          <p:spPr bwMode="auto">
            <a:xfrm>
              <a:off x="11520327" y="4976850"/>
              <a:ext cx="1043922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D0EBA34-7C6B-A04B-87AB-B7704901A14D}"/>
                </a:ext>
              </a:extLst>
            </p:cNvPr>
            <p:cNvSpPr/>
            <p:nvPr/>
          </p:nvSpPr>
          <p:spPr bwMode="auto">
            <a:xfrm>
              <a:off x="10404251" y="4976850"/>
              <a:ext cx="1043922" cy="1044640"/>
            </a:xfrm>
            <a:prstGeom prst="roundRect">
              <a:avLst>
                <a:gd name="adj" fmla="val 728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kern="0" dirty="0">
                <a:solidFill>
                  <a:srgbClr val="0F245F"/>
                </a:solidFill>
                <a:latin typeface="Times" pitchFamily="18" charset="0"/>
              </a:endParaRPr>
            </a:p>
          </p:txBody>
        </p:sp>
        <p:pic>
          <p:nvPicPr>
            <p:cNvPr id="59" name="Picture 6" descr="glce3">
              <a:extLst>
                <a:ext uri="{FF2B5EF4-FFF2-40B4-BE49-F238E27FC236}">
                  <a16:creationId xmlns:a16="http://schemas.microsoft.com/office/drawing/2014/main" id="{F996224C-EF47-0844-BF67-8D5411234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941152" y="5280335"/>
              <a:ext cx="997716" cy="501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9">
              <a:extLst>
                <a:ext uri="{FF2B5EF4-FFF2-40B4-BE49-F238E27FC236}">
                  <a16:creationId xmlns:a16="http://schemas.microsoft.com/office/drawing/2014/main" id="{056A6F0B-8543-DA4A-9083-1B5AB9208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43582" y="5070326"/>
              <a:ext cx="980033" cy="101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2" descr="SN-3C WHITE.jpg">
              <a:extLst>
                <a:ext uri="{FF2B5EF4-FFF2-40B4-BE49-F238E27FC236}">
                  <a16:creationId xmlns:a16="http://schemas.microsoft.com/office/drawing/2014/main" id="{63CE8703-8D77-8D48-A076-227A6D98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193660" y="5282535"/>
              <a:ext cx="398145" cy="35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4" descr="Encl vert wht">
              <a:extLst>
                <a:ext uri="{FF2B5EF4-FFF2-40B4-BE49-F238E27FC236}">
                  <a16:creationId xmlns:a16="http://schemas.microsoft.com/office/drawing/2014/main" id="{E372FD1F-46D8-9347-931C-6EF0B159C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2924762">
              <a:off x="16366143" y="5324102"/>
              <a:ext cx="610489" cy="512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2" descr="Liebert DS air conditioner">
              <a:extLst>
                <a:ext uri="{FF2B5EF4-FFF2-40B4-BE49-F238E27FC236}">
                  <a16:creationId xmlns:a16="http://schemas.microsoft.com/office/drawing/2014/main" id="{3B3F0E34-6289-914E-800E-1A771E729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621355" y="5067547"/>
              <a:ext cx="854205" cy="88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8E5D66DC-0B61-6648-9F7B-892832D42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692600" y="5079852"/>
              <a:ext cx="1025878" cy="9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081B20EE-5D39-E645-A42B-E973C903A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209404" y="5483324"/>
              <a:ext cx="99411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180" descr="nxl.jpg">
              <a:extLst>
                <a:ext uri="{FF2B5EF4-FFF2-40B4-BE49-F238E27FC236}">
                  <a16:creationId xmlns:a16="http://schemas.microsoft.com/office/drawing/2014/main" id="{75A101C4-37F0-F84D-B279-EC647F9C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519884" y="5078712"/>
              <a:ext cx="826205" cy="888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8C74E07-9E25-B749-9BFC-97E83D9321EC}"/>
              </a:ext>
            </a:extLst>
          </p:cNvPr>
          <p:cNvSpPr/>
          <p:nvPr/>
        </p:nvSpPr>
        <p:spPr bwMode="auto">
          <a:xfrm>
            <a:off x="845395" y="5383982"/>
            <a:ext cx="1200308" cy="448520"/>
          </a:xfrm>
          <a:prstGeom prst="rect">
            <a:avLst/>
          </a:prstGeom>
          <a:solidFill>
            <a:srgbClr val="FB5B1B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Power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968FAC4-041D-074C-9A60-26A6E03DBA48}"/>
              </a:ext>
            </a:extLst>
          </p:cNvPr>
          <p:cNvSpPr/>
          <p:nvPr/>
        </p:nvSpPr>
        <p:spPr bwMode="auto">
          <a:xfrm>
            <a:off x="2128665" y="5383982"/>
            <a:ext cx="1200308" cy="448520"/>
          </a:xfrm>
          <a:prstGeom prst="rect">
            <a:avLst/>
          </a:prstGeom>
          <a:solidFill>
            <a:srgbClr val="00B0F0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Cooling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4E1603-C68B-3247-802A-835520373955}"/>
              </a:ext>
            </a:extLst>
          </p:cNvPr>
          <p:cNvSpPr/>
          <p:nvPr/>
        </p:nvSpPr>
        <p:spPr bwMode="auto">
          <a:xfrm>
            <a:off x="4737570" y="5383982"/>
            <a:ext cx="1200308" cy="448520"/>
          </a:xfrm>
          <a:prstGeom prst="rect">
            <a:avLst/>
          </a:prstGeom>
          <a:solidFill>
            <a:schemeClr val="tx1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Battery Monitors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8FDEE2-E470-6C40-8DFD-53E280297BD6}"/>
              </a:ext>
            </a:extLst>
          </p:cNvPr>
          <p:cNvSpPr/>
          <p:nvPr/>
        </p:nvSpPr>
        <p:spPr bwMode="auto">
          <a:xfrm>
            <a:off x="3454300" y="5383982"/>
            <a:ext cx="1200308" cy="448520"/>
          </a:xfrm>
          <a:prstGeom prst="rect">
            <a:avLst/>
          </a:prstGeom>
          <a:solidFill>
            <a:schemeClr val="bg2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IT Equipment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D48CD7-2008-D642-B9C2-6DBC21B32C9B}"/>
              </a:ext>
            </a:extLst>
          </p:cNvPr>
          <p:cNvSpPr/>
          <p:nvPr/>
        </p:nvSpPr>
        <p:spPr bwMode="auto">
          <a:xfrm>
            <a:off x="6020840" y="5383982"/>
            <a:ext cx="1200308" cy="448520"/>
          </a:xfrm>
          <a:prstGeom prst="rect">
            <a:avLst/>
          </a:prstGeom>
          <a:solidFill>
            <a:srgbClr val="FDB515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Meters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2493BC9-8858-B946-9960-C0F44A402ACB}"/>
              </a:ext>
            </a:extLst>
          </p:cNvPr>
          <p:cNvSpPr/>
          <p:nvPr/>
        </p:nvSpPr>
        <p:spPr bwMode="auto">
          <a:xfrm>
            <a:off x="7302345" y="5383982"/>
            <a:ext cx="1210899" cy="4485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Sensors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31BF924-E3BD-6B43-823D-BE82A90031E7}"/>
              </a:ext>
            </a:extLst>
          </p:cNvPr>
          <p:cNvSpPr/>
          <p:nvPr/>
        </p:nvSpPr>
        <p:spPr bwMode="auto">
          <a:xfrm>
            <a:off x="8620919" y="5383982"/>
            <a:ext cx="1216193" cy="446807"/>
          </a:xfrm>
          <a:prstGeom prst="rect">
            <a:avLst/>
          </a:prstGeom>
          <a:solidFill>
            <a:srgbClr val="7030A0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Environmental Monitoring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DF60731-0FC4-5C45-BEB1-4ABA54817EFE}"/>
              </a:ext>
            </a:extLst>
          </p:cNvPr>
          <p:cNvSpPr/>
          <p:nvPr/>
        </p:nvSpPr>
        <p:spPr bwMode="auto">
          <a:xfrm>
            <a:off x="4509913" y="3339496"/>
            <a:ext cx="2864026" cy="621310"/>
          </a:xfrm>
          <a:prstGeom prst="roundRect">
            <a:avLst>
              <a:gd name="adj" fmla="val 2414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en-US" kern="0" dirty="0">
              <a:solidFill>
                <a:srgbClr val="0F245F"/>
              </a:solidFill>
              <a:latin typeface="Times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B5F9B1-4018-6D4D-9445-0D352CFE027C}"/>
              </a:ext>
            </a:extLst>
          </p:cNvPr>
          <p:cNvSpPr txBox="1"/>
          <p:nvPr/>
        </p:nvSpPr>
        <p:spPr bwMode="auto">
          <a:xfrm>
            <a:off x="7440656" y="3456027"/>
            <a:ext cx="1825174" cy="4062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C6093B"/>
                </a:solidFill>
                <a:latin typeface="Arial"/>
              </a:rPr>
              <a:t>Data Collection &amp; Gateway Management </a:t>
            </a:r>
            <a:endParaRPr lang="en-US" sz="1200" kern="0" dirty="0">
              <a:solidFill>
                <a:srgbClr val="3A3A3A"/>
              </a:solidFill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CBD5F8-668F-EB46-A94C-2C84D9BFDD93}"/>
              </a:ext>
            </a:extLst>
          </p:cNvPr>
          <p:cNvSpPr txBox="1"/>
          <p:nvPr/>
        </p:nvSpPr>
        <p:spPr bwMode="auto">
          <a:xfrm>
            <a:off x="2311164" y="3340504"/>
            <a:ext cx="1825174" cy="877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algn="r" eaLnBrk="0" hangingPunct="0">
              <a:lnSpc>
                <a:spcPct val="85000"/>
              </a:lnSpc>
              <a:buFont typeface="Arial"/>
              <a:buChar char="•"/>
              <a:defRPr/>
            </a:pPr>
            <a:r>
              <a:rPr lang="en-US" sz="1200" kern="0" dirty="0">
                <a:solidFill>
                  <a:srgbClr val="3A3A3A"/>
                </a:solidFill>
                <a:latin typeface="Arial"/>
              </a:rPr>
              <a:t>SNMP</a:t>
            </a:r>
          </a:p>
          <a:p>
            <a:pPr marL="171450" indent="-171450" algn="r" eaLnBrk="0" hangingPunct="0">
              <a:lnSpc>
                <a:spcPct val="85000"/>
              </a:lnSpc>
              <a:buFont typeface="Arial"/>
              <a:buChar char="•"/>
              <a:defRPr/>
            </a:pPr>
            <a:r>
              <a:rPr lang="en-US" sz="1200" kern="0" dirty="0" err="1">
                <a:solidFill>
                  <a:srgbClr val="3A3A3A"/>
                </a:solidFill>
                <a:latin typeface="Arial"/>
              </a:rPr>
              <a:t>BacNet</a:t>
            </a:r>
            <a:endParaRPr lang="en-US" sz="1200" kern="0" dirty="0">
              <a:solidFill>
                <a:srgbClr val="3A3A3A"/>
              </a:solidFill>
              <a:latin typeface="Arial"/>
            </a:endParaRPr>
          </a:p>
          <a:p>
            <a:pPr marL="171450" indent="-171450" algn="r" eaLnBrk="0" hangingPunct="0">
              <a:lnSpc>
                <a:spcPct val="85000"/>
              </a:lnSpc>
              <a:buFont typeface="Arial"/>
              <a:buChar char="•"/>
              <a:defRPr/>
            </a:pPr>
            <a:r>
              <a:rPr lang="en-US" sz="1200" kern="0" dirty="0">
                <a:solidFill>
                  <a:srgbClr val="3A3A3A"/>
                </a:solidFill>
                <a:latin typeface="Arial"/>
              </a:rPr>
              <a:t>Modbus </a:t>
            </a:r>
          </a:p>
          <a:p>
            <a:pPr algn="r" eaLnBrk="0" hangingPunct="0">
              <a:lnSpc>
                <a:spcPct val="85000"/>
              </a:lnSpc>
              <a:defRPr/>
            </a:pPr>
            <a:endParaRPr lang="en-US" sz="1200" kern="0" dirty="0">
              <a:solidFill>
                <a:srgbClr val="3A3A3A"/>
              </a:solidFill>
              <a:latin typeface="Arial"/>
            </a:endParaRPr>
          </a:p>
          <a:p>
            <a:pPr algn="r" eaLnBrk="0" hangingPunct="0">
              <a:lnSpc>
                <a:spcPct val="85000"/>
              </a:lnSpc>
              <a:defRPr/>
            </a:pPr>
            <a:endParaRPr lang="en-US" sz="1200" kern="0" dirty="0">
              <a:solidFill>
                <a:srgbClr val="3A3A3A"/>
              </a:solidFill>
              <a:latin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6621AD-C947-464C-AC83-2C2EFC741768}"/>
              </a:ext>
            </a:extLst>
          </p:cNvPr>
          <p:cNvSpPr/>
          <p:nvPr/>
        </p:nvSpPr>
        <p:spPr bwMode="auto">
          <a:xfrm>
            <a:off x="749879" y="5966029"/>
            <a:ext cx="11314611" cy="349230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0" rIns="0" bIns="0" anchor="b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Data Center Assessment, Design and Integration Services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318EADF2-2FA9-4A43-B1EC-71888F911B3C}"/>
              </a:ext>
            </a:extLst>
          </p:cNvPr>
          <p:cNvSpPr/>
          <p:nvPr/>
        </p:nvSpPr>
        <p:spPr>
          <a:xfrm>
            <a:off x="61099" y="1078636"/>
            <a:ext cx="550349" cy="1796392"/>
          </a:xfrm>
          <a:prstGeom prst="roundRect">
            <a:avLst/>
          </a:prstGeom>
          <a:gradFill rotWithShape="1">
            <a:gsLst>
              <a:gs pos="0">
                <a:srgbClr val="FF8C00">
                  <a:tint val="100000"/>
                  <a:shade val="100000"/>
                  <a:satMod val="130000"/>
                </a:srgbClr>
              </a:gs>
              <a:gs pos="100000">
                <a:srgbClr val="FF8C0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854F1D78-EF39-FF47-AC2D-6014A35D4DBD}"/>
              </a:ext>
            </a:extLst>
          </p:cNvPr>
          <p:cNvSpPr/>
          <p:nvPr/>
        </p:nvSpPr>
        <p:spPr>
          <a:xfrm>
            <a:off x="61099" y="3028494"/>
            <a:ext cx="550349" cy="1164982"/>
          </a:xfrm>
          <a:prstGeom prst="roundRect">
            <a:avLst/>
          </a:prstGeom>
          <a:gradFill rotWithShape="1">
            <a:gsLst>
              <a:gs pos="0">
                <a:srgbClr val="FF8C00">
                  <a:tint val="100000"/>
                  <a:shade val="100000"/>
                  <a:satMod val="130000"/>
                </a:srgbClr>
              </a:gs>
              <a:gs pos="100000">
                <a:srgbClr val="FF8C0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Middleware &amp; Gateway 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B63682A0-E70E-5443-A7AF-A74733216839}"/>
              </a:ext>
            </a:extLst>
          </p:cNvPr>
          <p:cNvSpPr/>
          <p:nvPr/>
        </p:nvSpPr>
        <p:spPr>
          <a:xfrm>
            <a:off x="75194" y="4321993"/>
            <a:ext cx="550349" cy="1582006"/>
          </a:xfrm>
          <a:prstGeom prst="roundRect">
            <a:avLst/>
          </a:prstGeom>
          <a:gradFill rotWithShape="1">
            <a:gsLst>
              <a:gs pos="0">
                <a:srgbClr val="FF8C00">
                  <a:tint val="100000"/>
                  <a:shade val="100000"/>
                  <a:satMod val="130000"/>
                </a:srgbClr>
              </a:gs>
              <a:gs pos="100000">
                <a:srgbClr val="FF8C0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 (Hardware)</a:t>
            </a: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928A2884-FC56-0F48-8469-C84F9EF4F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l="27391" t="6545" r="35380" b="38036"/>
          <a:stretch/>
        </p:blipFill>
        <p:spPr bwMode="auto">
          <a:xfrm>
            <a:off x="9918281" y="4403059"/>
            <a:ext cx="1216187" cy="996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6A7FF654-D334-6942-A493-E1AC18CD27B0}"/>
              </a:ext>
            </a:extLst>
          </p:cNvPr>
          <p:cNvSpPr/>
          <p:nvPr/>
        </p:nvSpPr>
        <p:spPr bwMode="auto">
          <a:xfrm>
            <a:off x="9918275" y="5402953"/>
            <a:ext cx="1216193" cy="44680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000" b="1" kern="0" dirty="0">
                <a:solidFill>
                  <a:srgbClr val="FFFFFF"/>
                </a:solidFill>
                <a:latin typeface="Arial"/>
              </a:rPr>
              <a:t>Smart Solution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1DA4E54-39FD-5F4B-AE80-F721DE697618}"/>
              </a:ext>
            </a:extLst>
          </p:cNvPr>
          <p:cNvSpPr/>
          <p:nvPr/>
        </p:nvSpPr>
        <p:spPr bwMode="auto">
          <a:xfrm flipH="1">
            <a:off x="1492703" y="1635434"/>
            <a:ext cx="9468786" cy="1634688"/>
          </a:xfrm>
          <a:prstGeom prst="roundRect">
            <a:avLst>
              <a:gd name="adj" fmla="val 11913"/>
            </a:avLst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lIns="0" tIns="0" rIns="0" bIns="0" anchor="b" anchorCtr="1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600" b="1" kern="0" dirty="0">
                <a:solidFill>
                  <a:srgbClr val="C6093B"/>
                </a:solidFill>
                <a:latin typeface="Arial"/>
              </a:rPr>
              <a:t>Data Consumption</a:t>
            </a: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CB2171F4-C086-664D-8559-9E898062DE2E}"/>
              </a:ext>
            </a:extLst>
          </p:cNvPr>
          <p:cNvGrpSpPr>
            <a:grpSpLocks/>
          </p:cNvGrpSpPr>
          <p:nvPr/>
        </p:nvGrpSpPr>
        <p:grpSpPr bwMode="auto">
          <a:xfrm>
            <a:off x="1762046" y="977898"/>
            <a:ext cx="2154196" cy="1667861"/>
            <a:chOff x="777228" y="1229852"/>
            <a:chExt cx="2200291" cy="1741251"/>
          </a:xfrm>
        </p:grpSpPr>
        <p:pic>
          <p:nvPicPr>
            <p:cNvPr id="67" name="Picture 80" descr="17074YR">
              <a:extLst>
                <a:ext uri="{FF2B5EF4-FFF2-40B4-BE49-F238E27FC236}">
                  <a16:creationId xmlns:a16="http://schemas.microsoft.com/office/drawing/2014/main" id="{BAED8F3C-A13B-5F43-AC9E-D5798D7D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7228" y="1229852"/>
              <a:ext cx="2200291" cy="1741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2" descr="AMIE2.2_calendar-tooltips_415.jpg">
              <a:extLst>
                <a:ext uri="{FF2B5EF4-FFF2-40B4-BE49-F238E27FC236}">
                  <a16:creationId xmlns:a16="http://schemas.microsoft.com/office/drawing/2014/main" id="{DE72F16C-0DD5-EC4D-A9AF-4DB8BF0AE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073393" y="1410362"/>
              <a:ext cx="1599198" cy="99906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AEC9DE8-5A50-7643-BD1F-51E9A7CFA9EA}"/>
              </a:ext>
            </a:extLst>
          </p:cNvPr>
          <p:cNvSpPr/>
          <p:nvPr/>
        </p:nvSpPr>
        <p:spPr bwMode="auto">
          <a:xfrm>
            <a:off x="1601893" y="2463833"/>
            <a:ext cx="8749890" cy="724137"/>
          </a:xfrm>
          <a:prstGeom prst="roundRect">
            <a:avLst/>
          </a:prstGeom>
          <a:gradFill flip="none" rotWithShape="1">
            <a:gsLst>
              <a:gs pos="0">
                <a:srgbClr val="2F83DF">
                  <a:shade val="30000"/>
                  <a:satMod val="115000"/>
                </a:srgbClr>
              </a:gs>
              <a:gs pos="50000">
                <a:srgbClr val="2F83DF">
                  <a:shade val="67500"/>
                  <a:satMod val="115000"/>
                </a:srgbClr>
              </a:gs>
              <a:gs pos="100000">
                <a:srgbClr val="2F83D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0" rIns="0" bIns="0" anchor="b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SI Capabilities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5B8949D-8033-9A4A-910D-E0DB96DB2D53}"/>
              </a:ext>
            </a:extLst>
          </p:cNvPr>
          <p:cNvSpPr/>
          <p:nvPr/>
        </p:nvSpPr>
        <p:spPr bwMode="auto">
          <a:xfrm>
            <a:off x="1688386" y="2557987"/>
            <a:ext cx="1018496" cy="346931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3A3A3A"/>
                </a:solidFill>
                <a:latin typeface="Arial"/>
              </a:rPr>
              <a:t>Auto-discovery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752B44-D8C6-0B4A-9BDD-0B8C8270DCD5}"/>
              </a:ext>
            </a:extLst>
          </p:cNvPr>
          <p:cNvSpPr/>
          <p:nvPr/>
        </p:nvSpPr>
        <p:spPr bwMode="auto">
          <a:xfrm>
            <a:off x="2789845" y="2557988"/>
            <a:ext cx="1200308" cy="324178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100" b="1" kern="0" dirty="0">
                <a:solidFill>
                  <a:srgbClr val="3A3A3A"/>
                </a:solidFill>
                <a:latin typeface="Arial"/>
              </a:rPr>
              <a:t>3D DC Modeling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8C74C10-CA9D-C64D-A285-9C952B588F80}"/>
              </a:ext>
            </a:extLst>
          </p:cNvPr>
          <p:cNvSpPr/>
          <p:nvPr/>
        </p:nvSpPr>
        <p:spPr bwMode="auto">
          <a:xfrm>
            <a:off x="5361680" y="2557987"/>
            <a:ext cx="1097929" cy="346929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3A3A3A"/>
                </a:solidFill>
                <a:latin typeface="Arial"/>
              </a:rPr>
              <a:t>Space/Power Monitoring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FA073FB-2374-3649-B50C-472CBDB863B7}"/>
              </a:ext>
            </a:extLst>
          </p:cNvPr>
          <p:cNvSpPr/>
          <p:nvPr/>
        </p:nvSpPr>
        <p:spPr bwMode="auto">
          <a:xfrm>
            <a:off x="4071349" y="2557988"/>
            <a:ext cx="1147353" cy="346930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3A3A3A"/>
                </a:solidFill>
                <a:latin typeface="Arial"/>
              </a:rPr>
              <a:t>Alert Notification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997A232-A601-F64B-B393-F32C00FF0368}"/>
              </a:ext>
            </a:extLst>
          </p:cNvPr>
          <p:cNvSpPr/>
          <p:nvPr/>
        </p:nvSpPr>
        <p:spPr bwMode="auto">
          <a:xfrm>
            <a:off x="6569048" y="2557988"/>
            <a:ext cx="1216195" cy="357624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3A3A3A"/>
                </a:solidFill>
                <a:latin typeface="Arial"/>
              </a:rPr>
              <a:t>PUE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96D7763-20ED-6C42-8D22-37A1EC8763B9}"/>
              </a:ext>
            </a:extLst>
          </p:cNvPr>
          <p:cNvSpPr/>
          <p:nvPr/>
        </p:nvSpPr>
        <p:spPr bwMode="auto">
          <a:xfrm>
            <a:off x="7878796" y="2557988"/>
            <a:ext cx="1189717" cy="346928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3A3A3A"/>
                </a:solidFill>
                <a:latin typeface="Arial"/>
              </a:rPr>
              <a:t>CCTV &amp; Door Access Control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8566822-F2B1-024F-89E9-0C7CEDB0396E}"/>
              </a:ext>
            </a:extLst>
          </p:cNvPr>
          <p:cNvSpPr/>
          <p:nvPr/>
        </p:nvSpPr>
        <p:spPr bwMode="auto">
          <a:xfrm>
            <a:off x="9167361" y="2556276"/>
            <a:ext cx="1076747" cy="346928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 cap="flat" cmpd="sng" algn="ctr">
            <a:solidFill>
              <a:srgbClr val="969696">
                <a:lumMod val="20000"/>
                <a:lumOff val="8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1200" b="1" kern="0" dirty="0">
                <a:solidFill>
                  <a:srgbClr val="3A3A3A"/>
                </a:solidFill>
                <a:latin typeface="Arial"/>
              </a:rPr>
              <a:t>REST API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8322C0E1-69E0-A145-B302-65176B173319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916861" y="1309233"/>
            <a:ext cx="1133856" cy="7132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394D4132-E50E-5446-B73F-B506B83E7E42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719661" y="1309233"/>
            <a:ext cx="1133856" cy="7132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5CFB13-C8B1-0A41-8CBA-3BAE049AE89C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121062" y="1309233"/>
            <a:ext cx="1133856" cy="7132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15FACB-9F39-8048-9264-D187867D0698}"/>
              </a:ext>
            </a:extLst>
          </p:cNvPr>
          <p:cNvSpPr txBox="1"/>
          <p:nvPr/>
        </p:nvSpPr>
        <p:spPr>
          <a:xfrm>
            <a:off x="3755386" y="969501"/>
            <a:ext cx="3050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InfraSight</a:t>
            </a:r>
            <a:endParaRPr lang="en-SG" sz="1400" b="1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278909B0-6B51-C34F-9A48-6185DFE6A787}"/>
              </a:ext>
            </a:extLst>
          </p:cNvPr>
          <p:cNvSpPr txBox="1"/>
          <p:nvPr/>
        </p:nvSpPr>
        <p:spPr>
          <a:xfrm>
            <a:off x="4401433" y="2000771"/>
            <a:ext cx="203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Multisite Capability</a:t>
            </a:r>
            <a:endParaRPr lang="en-SG" sz="1200" i="1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ACB0B-EF70-8845-B4A7-2DABD55B92EA}"/>
              </a:ext>
            </a:extLst>
          </p:cNvPr>
          <p:cNvSpPr txBox="1"/>
          <p:nvPr/>
        </p:nvSpPr>
        <p:spPr>
          <a:xfrm>
            <a:off x="5854648" y="2019120"/>
            <a:ext cx="203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3D Visualization</a:t>
            </a:r>
            <a:endParaRPr lang="en-SG" sz="1200" i="1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73A25B-FF44-2844-99C0-25ED0F9FF6B9}"/>
              </a:ext>
            </a:extLst>
          </p:cNvPr>
          <p:cNvSpPr txBox="1"/>
          <p:nvPr/>
        </p:nvSpPr>
        <p:spPr>
          <a:xfrm>
            <a:off x="7229218" y="2008412"/>
            <a:ext cx="20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Space/Power</a:t>
            </a:r>
          </a:p>
          <a:p>
            <a:pPr algn="ctr"/>
            <a:r>
              <a:rPr lang="en-US" sz="1200" i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Capacity Monitoring</a:t>
            </a:r>
            <a:endParaRPr lang="en-SG" sz="1200" i="1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8921CC-6533-DF4B-A23B-72B069E65A62}"/>
              </a:ext>
            </a:extLst>
          </p:cNvPr>
          <p:cNvSpPr txBox="1"/>
          <p:nvPr/>
        </p:nvSpPr>
        <p:spPr>
          <a:xfrm>
            <a:off x="8669587" y="2025530"/>
            <a:ext cx="20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HD Video</a:t>
            </a:r>
          </a:p>
          <a:p>
            <a:pPr algn="ctr"/>
            <a:r>
              <a:rPr lang="en-US" sz="1200" i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Surveillance</a:t>
            </a:r>
            <a:endParaRPr lang="en-SG" sz="1200" i="1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Left-Right Arrow 13">
            <a:extLst>
              <a:ext uri="{FF2B5EF4-FFF2-40B4-BE49-F238E27FC236}">
                <a16:creationId xmlns:a16="http://schemas.microsoft.com/office/drawing/2014/main" id="{13612D51-0034-614E-8450-3A88E5B5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5386" y="1478595"/>
            <a:ext cx="1016731" cy="328686"/>
          </a:xfrm>
          <a:prstGeom prst="leftRightArrow">
            <a:avLst>
              <a:gd name="adj1" fmla="val 50000"/>
              <a:gd name="adj2" fmla="val 50005"/>
            </a:avLst>
          </a:prstGeom>
          <a:solidFill>
            <a:schemeClr val="tx1">
              <a:lumMod val="60000"/>
              <a:lumOff val="40000"/>
              <a:alpha val="27058"/>
            </a:schemeClr>
          </a:solidFill>
          <a:ln w="9525" algn="ctr">
            <a:solidFill>
              <a:srgbClr val="0F245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4D4D4D"/>
              </a:solidFill>
              <a:latin typeface="Times" pitchFamily="18" charset="0"/>
            </a:endParaRPr>
          </a:p>
        </p:txBody>
      </p:sp>
      <p:pic>
        <p:nvPicPr>
          <p:cNvPr id="27" name="Picture 19">
            <a:extLst>
              <a:ext uri="{FF2B5EF4-FFF2-40B4-BE49-F238E27FC236}">
                <a16:creationId xmlns:a16="http://schemas.microsoft.com/office/drawing/2014/main" id="{E8BD5133-2637-3A4E-9975-A8D7FBCAB08D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6318261" y="1309233"/>
            <a:ext cx="1133856" cy="7132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0DC99605-505D-444A-A416-C771F93B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2062602" y="1185927"/>
            <a:ext cx="1565696" cy="897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图片 42" descr="1.png">
            <a:extLst>
              <a:ext uri="{FF2B5EF4-FFF2-40B4-BE49-F238E27FC236}">
                <a16:creationId xmlns:a16="http://schemas.microsoft.com/office/drawing/2014/main" id="{ECA8A716-F5CF-384A-B943-D77B838C8F8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36038" y="3378947"/>
            <a:ext cx="1647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EAAAE5-28E5-1941-A168-CCA3B8072A2D}"/>
              </a:ext>
            </a:extLst>
          </p:cNvPr>
          <p:cNvSpPr/>
          <p:nvPr/>
        </p:nvSpPr>
        <p:spPr>
          <a:xfrm>
            <a:off x="6044236" y="3509502"/>
            <a:ext cx="16542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100" b="1" dirty="0">
                <a:solidFill>
                  <a:srgbClr val="4D4D4D"/>
                </a:solidFill>
                <a:cs typeface="Arial"/>
              </a:rPr>
              <a:t>With RDU Family</a:t>
            </a:r>
          </a:p>
        </p:txBody>
      </p:sp>
    </p:spTree>
    <p:extLst>
      <p:ext uri="{BB962C8B-B14F-4D97-AF65-F5344CB8AC3E}">
        <p14:creationId xmlns:p14="http://schemas.microsoft.com/office/powerpoint/2010/main" val="26319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5133F-87CC-7E49-96FC-57402A8C0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57856"/>
            <a:ext cx="11430000" cy="557213"/>
          </a:xfrm>
        </p:spPr>
        <p:txBody>
          <a:bodyPr>
            <a:normAutofit/>
          </a:bodyPr>
          <a:lstStyle/>
          <a:p>
            <a:r>
              <a:rPr lang="en-US" dirty="0"/>
              <a:t>Smart InfraSight Accelerates Productivity</a:t>
            </a:r>
          </a:p>
        </p:txBody>
      </p:sp>
      <p:sp>
        <p:nvSpPr>
          <p:cNvPr id="12" name="内容占位符 4">
            <a:extLst>
              <a:ext uri="{FF2B5EF4-FFF2-40B4-BE49-F238E27FC236}">
                <a16:creationId xmlns:a16="http://schemas.microsoft.com/office/drawing/2014/main" id="{37F55957-BBE7-43EA-8817-F236B536882C}"/>
              </a:ext>
            </a:extLst>
          </p:cNvPr>
          <p:cNvSpPr txBox="1">
            <a:spLocks/>
          </p:cNvSpPr>
          <p:nvPr/>
        </p:nvSpPr>
        <p:spPr>
          <a:xfrm>
            <a:off x="289846" y="4776029"/>
            <a:ext cx="11521153" cy="16420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173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To optimize datacenter performance, Smart InfraSight enables data to be exported for deeper offline analysis.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Remote server power management allows for remote troubleshooting, shutdown and startup of servers.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Serial console management provides avenues for out-of-band access when network issues arise.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de 09 v3">
            <a:hlinkClick r:id="" action="ppaction://media"/>
            <a:extLst>
              <a:ext uri="{FF2B5EF4-FFF2-40B4-BE49-F238E27FC236}">
                <a16:creationId xmlns:a16="http://schemas.microsoft.com/office/drawing/2014/main" id="{8880B500-2B7D-4AA4-BE8F-CA40C1BC5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692" y="715069"/>
            <a:ext cx="7239459" cy="407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5133F-87CC-7E49-96FC-57402A8C0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57856"/>
            <a:ext cx="11430000" cy="557213"/>
          </a:xfrm>
        </p:spPr>
        <p:txBody>
          <a:bodyPr>
            <a:normAutofit/>
          </a:bodyPr>
          <a:lstStyle/>
          <a:p>
            <a:r>
              <a:rPr lang="en-US" dirty="0"/>
              <a:t>Smart InfraSight Centralizes Data Center Control</a:t>
            </a:r>
          </a:p>
        </p:txBody>
      </p:sp>
      <p:pic>
        <p:nvPicPr>
          <p:cNvPr id="2" name="Slide 10 v3">
            <a:hlinkClick r:id="" action="ppaction://media"/>
            <a:extLst>
              <a:ext uri="{FF2B5EF4-FFF2-40B4-BE49-F238E27FC236}">
                <a16:creationId xmlns:a16="http://schemas.microsoft.com/office/drawing/2014/main" id="{02988A95-2EFF-441A-AD1F-45ABE4C2A4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5682" y="821947"/>
            <a:ext cx="7029480" cy="3954082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6AE48A6-EE41-42A6-9715-2DE2C8FBAD81}"/>
              </a:ext>
            </a:extLst>
          </p:cNvPr>
          <p:cNvSpPr txBox="1">
            <a:spLocks/>
          </p:cNvSpPr>
          <p:nvPr/>
        </p:nvSpPr>
        <p:spPr>
          <a:xfrm>
            <a:off x="289846" y="4776029"/>
            <a:ext cx="11521153" cy="16420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173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Smart InfraSight allows a single administrator to control access to multiple datacenters remotely, reducing incidences of unauthorized access.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A single operator is able to track and troubleshoot multiple sites from a single location, thanks to an intuitive interface that reduces information overload.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5133F-87CC-7E49-96FC-57402A8C0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57856"/>
            <a:ext cx="11430000" cy="557213"/>
          </a:xfrm>
        </p:spPr>
        <p:txBody>
          <a:bodyPr>
            <a:normAutofit/>
          </a:bodyPr>
          <a:lstStyle/>
          <a:p>
            <a:r>
              <a:rPr lang="en-US" dirty="0"/>
              <a:t>Smart InfraSight Scales Up with Business Data Center Needs</a:t>
            </a:r>
          </a:p>
        </p:txBody>
      </p:sp>
      <p:pic>
        <p:nvPicPr>
          <p:cNvPr id="2" name="Slide 11 v3">
            <a:hlinkClick r:id="" action="ppaction://media"/>
            <a:extLst>
              <a:ext uri="{FF2B5EF4-FFF2-40B4-BE49-F238E27FC236}">
                <a16:creationId xmlns:a16="http://schemas.microsoft.com/office/drawing/2014/main" id="{693355C2-35EF-48E5-B386-6F23CBF63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231" y="713915"/>
            <a:ext cx="7221537" cy="4062114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74AAD28-95B9-489C-BBF3-068185013D4F}"/>
              </a:ext>
            </a:extLst>
          </p:cNvPr>
          <p:cNvSpPr txBox="1">
            <a:spLocks/>
          </p:cNvSpPr>
          <p:nvPr/>
        </p:nvSpPr>
        <p:spPr>
          <a:xfrm>
            <a:off x="289846" y="4776029"/>
            <a:ext cx="11521153" cy="16420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173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Smart InfraSight 3D modelling detects RDU gateway and attached devices and uses a simple drag-and-drop interface to quickly update the software as hardware is added.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Power, space and rack monitoring provides an easy to understand overview of the data center infrastructure, making it easy to know where to put in new servers and hardware.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5133F-87CC-7E49-96FC-57402A8C0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57856"/>
            <a:ext cx="11430000" cy="557213"/>
          </a:xfrm>
        </p:spPr>
        <p:txBody>
          <a:bodyPr>
            <a:normAutofit/>
          </a:bodyPr>
          <a:lstStyle/>
          <a:p>
            <a:r>
              <a:rPr lang="en-US" dirty="0"/>
              <a:t>Smart InfraSight Offers Visibility on Key Metrics</a:t>
            </a:r>
          </a:p>
        </p:txBody>
      </p:sp>
      <p:pic>
        <p:nvPicPr>
          <p:cNvPr id="2" name="Slide 12 v3">
            <a:hlinkClick r:id="" action="ppaction://media"/>
            <a:extLst>
              <a:ext uri="{FF2B5EF4-FFF2-40B4-BE49-F238E27FC236}">
                <a16:creationId xmlns:a16="http://schemas.microsoft.com/office/drawing/2014/main" id="{EF9A8160-5C35-4863-B08E-386335A53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078" y="681768"/>
            <a:ext cx="7278687" cy="4094261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8D020DF-FA71-4D0F-91F7-C03CF1957678}"/>
              </a:ext>
            </a:extLst>
          </p:cNvPr>
          <p:cNvSpPr txBox="1">
            <a:spLocks/>
          </p:cNvSpPr>
          <p:nvPr/>
        </p:nvSpPr>
        <p:spPr>
          <a:xfrm>
            <a:off x="289846" y="4776029"/>
            <a:ext cx="11521153" cy="16420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173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450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Smart InfraSight easy to understand dashboards with configurable widgets gives you all the vital metrics on a single pane of glass.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Smart InfraSight is able to drill down from an overview of multiple sites to a specific rack, giving operators real-time information on the health of the data center infrastructures.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755121"/>
      </p:ext>
    </p:extLst>
  </p:cSld>
  <p:clrMapOvr>
    <a:masterClrMapping/>
  </p:clrMapOvr>
</p:sld>
</file>

<file path=ppt/theme/theme1.xml><?xml version="1.0" encoding="utf-8"?>
<a:theme xmlns:a="http://schemas.openxmlformats.org/drawingml/2006/main" name="Vertiv-Template">
  <a:themeElements>
    <a:clrScheme name="Vertiv Colors">
      <a:dk1>
        <a:srgbClr val="000000"/>
      </a:dk1>
      <a:lt1>
        <a:srgbClr val="FFFFFF"/>
      </a:lt1>
      <a:dk2>
        <a:srgbClr val="FB5B1B"/>
      </a:dk2>
      <a:lt2>
        <a:srgbClr val="787878"/>
      </a:lt2>
      <a:accent1>
        <a:srgbClr val="FE5B1B"/>
      </a:accent1>
      <a:accent2>
        <a:srgbClr val="FFAA00"/>
      </a:accent2>
      <a:accent3>
        <a:srgbClr val="64A543"/>
      </a:accent3>
      <a:accent4>
        <a:srgbClr val="C6273C"/>
      </a:accent4>
      <a:accent5>
        <a:srgbClr val="0076A8"/>
      </a:accent5>
      <a:accent6>
        <a:srgbClr val="FE5B1B"/>
      </a:accent6>
      <a:hlink>
        <a:srgbClr val="0076A8"/>
      </a:hlink>
      <a:folHlink>
        <a:srgbClr val="777777"/>
      </a:folHlink>
    </a:clrScheme>
    <a:fontScheme name="Vertiv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tiv-Gradient-PowerPoint-Template" id="{187AA2C7-7A57-4A4C-80EF-C922F2B33690}" vid="{C986A9DA-A806-46F5-B778-9D6AC2332C28}"/>
    </a:ext>
  </a:extLst>
</a:theme>
</file>

<file path=ppt/theme/theme2.xml><?xml version="1.0" encoding="utf-8"?>
<a:theme xmlns:a="http://schemas.openxmlformats.org/drawingml/2006/main" name="1_Vertiv-Template">
  <a:themeElements>
    <a:clrScheme name="Vertiv Colors">
      <a:dk1>
        <a:srgbClr val="000000"/>
      </a:dk1>
      <a:lt1>
        <a:srgbClr val="FFFFFF"/>
      </a:lt1>
      <a:dk2>
        <a:srgbClr val="FB5B1B"/>
      </a:dk2>
      <a:lt2>
        <a:srgbClr val="787878"/>
      </a:lt2>
      <a:accent1>
        <a:srgbClr val="FE5B1B"/>
      </a:accent1>
      <a:accent2>
        <a:srgbClr val="FFAA00"/>
      </a:accent2>
      <a:accent3>
        <a:srgbClr val="64A543"/>
      </a:accent3>
      <a:accent4>
        <a:srgbClr val="C6273C"/>
      </a:accent4>
      <a:accent5>
        <a:srgbClr val="0076A8"/>
      </a:accent5>
      <a:accent6>
        <a:srgbClr val="FE5B1B"/>
      </a:accent6>
      <a:hlink>
        <a:srgbClr val="0076A8"/>
      </a:hlink>
      <a:folHlink>
        <a:srgbClr val="777777"/>
      </a:folHlink>
    </a:clrScheme>
    <a:fontScheme name="Vertiv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tiv-Gradient-PowerPoint-Template" id="{187AA2C7-7A57-4A4C-80EF-C922F2B33690}" vid="{C986A9DA-A806-46F5-B778-9D6AC2332C28}"/>
    </a:ext>
  </a:extLst>
</a:theme>
</file>

<file path=ppt/theme/theme3.xml><?xml version="1.0" encoding="utf-8"?>
<a:theme xmlns:a="http://schemas.openxmlformats.org/drawingml/2006/main" name="2_Vertiv-Template">
  <a:themeElements>
    <a:clrScheme name="Vertiv Colors">
      <a:dk1>
        <a:srgbClr val="000000"/>
      </a:dk1>
      <a:lt1>
        <a:srgbClr val="FFFFFF"/>
      </a:lt1>
      <a:dk2>
        <a:srgbClr val="FB5B1B"/>
      </a:dk2>
      <a:lt2>
        <a:srgbClr val="787878"/>
      </a:lt2>
      <a:accent1>
        <a:srgbClr val="FE5B1B"/>
      </a:accent1>
      <a:accent2>
        <a:srgbClr val="FFAA00"/>
      </a:accent2>
      <a:accent3>
        <a:srgbClr val="64A543"/>
      </a:accent3>
      <a:accent4>
        <a:srgbClr val="C6273C"/>
      </a:accent4>
      <a:accent5>
        <a:srgbClr val="0076A8"/>
      </a:accent5>
      <a:accent6>
        <a:srgbClr val="FE5B1B"/>
      </a:accent6>
      <a:hlink>
        <a:srgbClr val="0076A8"/>
      </a:hlink>
      <a:folHlink>
        <a:srgbClr val="777777"/>
      </a:folHlink>
    </a:clrScheme>
    <a:fontScheme name="Vertiv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tiv-Gradient-PowerPoint-Template" id="{187AA2C7-7A57-4A4C-80EF-C922F2B33690}" vid="{C986A9DA-A806-46F5-B778-9D6AC2332C2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816D8694BD1B41872A51AB4C8EFEF7" ma:contentTypeVersion="13" ma:contentTypeDescription="Create a new document." ma:contentTypeScope="" ma:versionID="62a0e744a45526628c1ba92f8fbd06b3">
  <xsd:schema xmlns:xsd="http://www.w3.org/2001/XMLSchema" xmlns:xs="http://www.w3.org/2001/XMLSchema" xmlns:p="http://schemas.microsoft.com/office/2006/metadata/properties" xmlns:ns3="8b32e0e2-a19b-49a8-872f-4402c135ff22" xmlns:ns4="3fd8de24-1caf-4fe1-bd38-3894d8e404f3" targetNamespace="http://schemas.microsoft.com/office/2006/metadata/properties" ma:root="true" ma:fieldsID="5277679b64ee87c1602668ce1ba83a81" ns3:_="" ns4:_="">
    <xsd:import namespace="8b32e0e2-a19b-49a8-872f-4402c135ff22"/>
    <xsd:import namespace="3fd8de24-1caf-4fe1-bd38-3894d8e404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2e0e2-a19b-49a8-872f-4402c135f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8de24-1caf-4fe1-bd38-3894d8e40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530F22-4F0F-4226-AA23-EA3DC98147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E0D9D1-43C9-40C8-B358-66A918BAC762}">
  <ds:schemaRefs>
    <ds:schemaRef ds:uri="http://schemas.microsoft.com/office/2006/documentManagement/types"/>
    <ds:schemaRef ds:uri="http://schemas.microsoft.com/office/2006/metadata/properties"/>
    <ds:schemaRef ds:uri="8b32e0e2-a19b-49a8-872f-4402c135ff22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fd8de24-1caf-4fe1-bd38-3894d8e404f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1843F8-23FB-4A2C-B343-DD73A582F7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32e0e2-a19b-49a8-872f-4402c135ff22"/>
    <ds:schemaRef ds:uri="3fd8de24-1caf-4fe1-bd38-3894d8e40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Vertiv-Gradient-PowerPoint-Template</Template>
  <TotalTime>2553</TotalTime>
  <Words>381</Words>
  <Application>Microsoft Office PowerPoint</Application>
  <PresentationFormat>Widescreen</PresentationFormat>
  <Paragraphs>71</Paragraphs>
  <Slides>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Georgia</vt:lpstr>
      <vt:lpstr>Tahoma</vt:lpstr>
      <vt:lpstr>Times</vt:lpstr>
      <vt:lpstr>Wingdings</vt:lpstr>
      <vt:lpstr>Vertiv-Template</vt:lpstr>
      <vt:lpstr>1_Vertiv-Template</vt:lpstr>
      <vt:lpstr>2_Vertiv-Template</vt:lpstr>
      <vt:lpstr>Reasons Why Smart InfraSight Is Right For You</vt:lpstr>
      <vt:lpstr>What is Smart InfraSight (SI)?</vt:lpstr>
      <vt:lpstr>How does Smart InfraSight Work ?</vt:lpstr>
      <vt:lpstr>Smart InfraSight Accelerates Productivity</vt:lpstr>
      <vt:lpstr>Smart InfraSight Centralizes Data Center Control</vt:lpstr>
      <vt:lpstr>Smart InfraSight Scales Up with Business Data Center Needs</vt:lpstr>
      <vt:lpstr>Smart InfraSight Offers Visibility on Key Metrics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– Read This!</dc:title>
  <dc:creator>Castro, Jonas</dc:creator>
  <cp:lastModifiedBy>Chang, Darius</cp:lastModifiedBy>
  <cp:revision>42</cp:revision>
  <dcterms:created xsi:type="dcterms:W3CDTF">2019-06-10T04:04:24Z</dcterms:created>
  <dcterms:modified xsi:type="dcterms:W3CDTF">2020-08-03T07:42:18Z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0x01010087816D8694BD1B41872A51AB4C8EFEF7</vt:lpwstr>
  </property>
</Properties>
</file>